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notesSlides/notesSlide18.xml" ContentType="application/vnd.openxmlformats-officedocument.presentationml.notesSlid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7"/>
  </p:notesMasterIdLst>
  <p:sldIdLst>
    <p:sldId id="281" r:id="rId2"/>
    <p:sldId id="257" r:id="rId3"/>
    <p:sldId id="258" r:id="rId4"/>
    <p:sldId id="259" r:id="rId5"/>
    <p:sldId id="279" r:id="rId6"/>
    <p:sldId id="260" r:id="rId7"/>
    <p:sldId id="261" r:id="rId8"/>
    <p:sldId id="262" r:id="rId9"/>
    <p:sldId id="263" r:id="rId10"/>
    <p:sldId id="264" r:id="rId11"/>
    <p:sldId id="276" r:id="rId12"/>
    <p:sldId id="265" r:id="rId13"/>
    <p:sldId id="266" r:id="rId14"/>
    <p:sldId id="267" r:id="rId15"/>
    <p:sldId id="268" r:id="rId16"/>
    <p:sldId id="277" r:id="rId17"/>
    <p:sldId id="269" r:id="rId18"/>
    <p:sldId id="270" r:id="rId19"/>
    <p:sldId id="271" r:id="rId20"/>
    <p:sldId id="272" r:id="rId21"/>
    <p:sldId id="278" r:id="rId22"/>
    <p:sldId id="273" r:id="rId23"/>
    <p:sldId id="274" r:id="rId24"/>
    <p:sldId id="275" r:id="rId25"/>
    <p:sldId id="280" r:id="rId26"/>
  </p:sldIdLst>
  <p:sldSz cx="12192000" cy="6858000"/>
  <p:notesSz cx="6858000" cy="9144000"/>
  <p:embeddedFontLst>
    <p:embeddedFont>
      <p:font typeface="Bahnschrift Light" panose="020B0502040204020203" pitchFamily="34" charset="0"/>
      <p:regular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等线 Light" panose="02010600030101010101" pitchFamily="2" charset="-122"/>
      <p:regular r:id="rId31"/>
    </p:embeddedFont>
    <p:embeddedFont>
      <p:font typeface="微软雅黑" panose="020B0503020204020204" pitchFamily="34" charset="-122"/>
      <p:regular r:id="rId32"/>
      <p:bold r:id="rId33"/>
    </p:embeddedFont>
    <p:embeddedFont>
      <p:font typeface="微软雅黑 Light" panose="020B0502040204020203" pitchFamily="34" charset="-122"/>
      <p:regular r:id="rId34"/>
    </p:embeddedFont>
  </p:embeddedFontLst>
  <p:custDataLst>
    <p:tags r:id="rId3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3" pos="3840" userDrawn="1">
          <p15:clr>
            <a:srgbClr val="A4A3A4"/>
          </p15:clr>
        </p15:guide>
        <p15:guide id="4" orient="horz" pos="2160" userDrawn="1">
          <p15:clr>
            <a:srgbClr val="A4A3A4"/>
          </p15:clr>
        </p15:guide>
        <p15:guide id="5" pos="422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776F"/>
    <a:srgbClr val="0F8F71"/>
    <a:srgbClr val="31566D"/>
    <a:srgbClr val="228670"/>
    <a:srgbClr val="0099CC"/>
    <a:srgbClr val="13B991"/>
    <a:srgbClr val="203948"/>
    <a:srgbClr val="044B9A"/>
    <a:srgbClr val="17548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93" autoAdjust="0"/>
    <p:restoredTop sz="92673" autoAdjust="0"/>
  </p:normalViewPr>
  <p:slideViewPr>
    <p:cSldViewPr snapToGrid="0" showGuides="1">
      <p:cViewPr varScale="1">
        <p:scale>
          <a:sx n="58" d="100"/>
          <a:sy n="58" d="100"/>
        </p:scale>
        <p:origin x="90" y="276"/>
      </p:cViewPr>
      <p:guideLst>
        <p:guide pos="3840"/>
        <p:guide orient="horz" pos="2160"/>
        <p:guide pos="42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Worksheet.xlsx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9.xlsx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0.xlsx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2.xlsx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3.xlsx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7.xlsx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8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4.3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A4C-4DD3-ABA2-882746F4EC0D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2.4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A4C-4DD3-ABA2-882746F4EC0D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Sheet1!$D$2</c:f>
              <c:numCache>
                <c:formatCode>General</c:formatCode>
                <c:ptCount val="1"/>
                <c:pt idx="0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A4C-4DD3-ABA2-882746F4EC0D}"/>
            </c:ext>
          </c:extLst>
        </c:ser>
        <c:ser>
          <c:idx val="3"/>
          <c:order val="3"/>
          <c:tx>
            <c:strRef>
              <c:f>Sheet1!$E$1</c:f>
              <c:strCache>
                <c:ptCount val="1"/>
                <c:pt idx="0">
                  <c:v>系列 4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Sheet1!$E$2</c:f>
              <c:numCache>
                <c:formatCode>General</c:formatCode>
                <c:ptCount val="1"/>
                <c:pt idx="0">
                  <c:v>3.5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A4C-4DD3-ABA2-882746F4EC0D}"/>
            </c:ext>
          </c:extLst>
        </c:ser>
        <c:ser>
          <c:idx val="4"/>
          <c:order val="4"/>
          <c:tx>
            <c:strRef>
              <c:f>Sheet1!$F$1</c:f>
              <c:strCache>
                <c:ptCount val="1"/>
                <c:pt idx="0">
                  <c:v>系列 5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Sheet1!$F$2</c:f>
              <c:numCache>
                <c:formatCode>General</c:formatCode>
                <c:ptCount val="1"/>
                <c:pt idx="0">
                  <c:v>1.3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A4C-4DD3-ABA2-882746F4EC0D}"/>
            </c:ext>
          </c:extLst>
        </c:ser>
        <c:ser>
          <c:idx val="5"/>
          <c:order val="5"/>
          <c:tx>
            <c:strRef>
              <c:f>Sheet1!$G$1</c:f>
              <c:strCache>
                <c:ptCount val="1"/>
                <c:pt idx="0">
                  <c:v>系列 6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Sheet1!$G$2</c:f>
              <c:numCache>
                <c:formatCode>General</c:formatCode>
                <c:ptCount val="1"/>
                <c:pt idx="0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A4C-4DD3-ABA2-882746F4EC0D}"/>
            </c:ext>
          </c:extLst>
        </c:ser>
        <c:ser>
          <c:idx val="6"/>
          <c:order val="6"/>
          <c:tx>
            <c:strRef>
              <c:f>Sheet1!$H$1</c:f>
              <c:strCache>
                <c:ptCount val="1"/>
                <c:pt idx="0">
                  <c:v>系列 7</c:v>
                </c:pt>
              </c:strCache>
            </c:strRef>
          </c:tx>
          <c:spPr>
            <a:blipFill>
              <a:blip xmlns:r="http://schemas.openxmlformats.org/officeDocument/2006/relationships" r:embed="rId3"/>
              <a:stretch>
                <a:fillRect/>
              </a:stretch>
            </a:blip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anchor="ctr" anchorCtr="1"/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Sheet1!$A$2</c:f>
              <c:strCache>
                <c:ptCount val="1"/>
                <c:pt idx="0">
                  <c:v>类别 1</c:v>
                </c:pt>
              </c:strCache>
            </c:strRef>
          </c:cat>
          <c:val>
            <c:numRef>
              <c:f>Sheet1!$H$2</c:f>
              <c:numCache>
                <c:formatCode>General</c:formatCode>
                <c:ptCount val="1"/>
                <c:pt idx="0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CA4C-4DD3-ABA2-882746F4EC0D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0"/>
        <c:overlap val="36"/>
        <c:axId val="1415806552"/>
        <c:axId val="1415805896"/>
      </c:barChart>
      <c:catAx>
        <c:axId val="1415806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415805896"/>
        <c:crosses val="autoZero"/>
        <c:auto val="1"/>
        <c:lblAlgn val="ctr"/>
        <c:lblOffset val="100"/>
        <c:noMultiLvlLbl val="0"/>
      </c:catAx>
      <c:valAx>
        <c:axId val="1415805896"/>
        <c:scaling>
          <c:orientation val="minMax"/>
        </c:scaling>
        <c:delete val="1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crossAx val="1415806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4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B40-44AE-90F6-898CA7747927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B40-44AE-90F6-898CA77479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40-44AE-90F6-898CA77479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196-4B9A-A640-E6773E083961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2C776F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196-4B9A-A640-E6773E083961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0F8F7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4.9000000000000004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196-4B9A-A640-E6773E08396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248238847"/>
        <c:axId val="248239175"/>
      </c:barChart>
      <c:catAx>
        <c:axId val="24823884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239175"/>
        <c:crosses val="autoZero"/>
        <c:auto val="1"/>
        <c:lblAlgn val="ctr"/>
        <c:lblOffset val="100"/>
        <c:noMultiLvlLbl val="0"/>
      </c:catAx>
      <c:valAx>
        <c:axId val="248239175"/>
        <c:scaling>
          <c:orientation val="minMax"/>
          <c:max val="5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24823884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FB9-486D-8B85-B41F04ECC5B2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FB9-486D-8B85-B41F04ECC5B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B9-486D-8B85-B41F04ECC5B2}"/>
                </c:ext>
              </c:extLst>
            </c:dLbl>
            <c:dLbl>
              <c:idx val="1"/>
              <c:layout>
                <c:manualLayout>
                  <c:x val="0.17646201046080665"/>
                  <c:y val="0.2128459606323067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59480460545935"/>
                      <c:h val="0.465805198460702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7FB9-486D-8B85-B41F04ECC5B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B9-486D-8B85-B41F04ECC5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FB9-486D-8B85-B41F04ECC5B2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FB9-486D-8B85-B41F04ECC5B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B9-486D-8B85-B41F04ECC5B2}"/>
                </c:ext>
              </c:extLst>
            </c:dLbl>
            <c:dLbl>
              <c:idx val="1"/>
              <c:layout>
                <c:manualLayout>
                  <c:x val="0.17646201046080665"/>
                  <c:y val="0.2128459606323067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59480460545935"/>
                      <c:h val="0.465805198460702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7FB9-486D-8B85-B41F04ECC5B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B9-486D-8B85-B41F04ECC5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7FB9-486D-8B85-B41F04ECC5B2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7FB9-486D-8B85-B41F04ECC5B2}"/>
              </c:ext>
            </c:extLst>
          </c:dPt>
          <c:dLbls>
            <c:dLbl>
              <c:idx val="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7FB9-486D-8B85-B41F04ECC5B2}"/>
                </c:ext>
              </c:extLst>
            </c:dLbl>
            <c:dLbl>
              <c:idx val="1"/>
              <c:layout>
                <c:manualLayout>
                  <c:x val="0.17646201046080665"/>
                  <c:y val="0.21284596063230674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159480460545935"/>
                      <c:h val="0.4658051984607021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7FB9-486D-8B85-B41F04ECC5B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2400" b="0" i="0" u="none" strike="noStrike" kern="1200" baseline="0">
                    <a:solidFill>
                      <a:schemeClr val="tx1"/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7FB9-486D-8B85-B41F04ECC5B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  <c:holeSize val="80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F9F1B"/>
            </a:solidFill>
          </c:spPr>
          <c:dPt>
            <c:idx val="0"/>
            <c:bubble3D val="0"/>
            <c:spPr>
              <a:solidFill>
                <a:srgbClr val="0F8F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7C-4EDA-833B-E6649F5D23C2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7C-4EDA-833B-E6649F5D23C2}"/>
              </c:ext>
            </c:extLst>
          </c:dPt>
          <c:dLbls>
            <c:dLbl>
              <c:idx val="0"/>
              <c:layout>
                <c:manualLayout>
                  <c:x val="-0.11304060711314555"/>
                  <c:y val="-0.2491761004375495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354440061186698"/>
                      <c:h val="0.4908198092558401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FA7C-4EDA-833B-E6649F5D23C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7C-4EDA-833B-E6649F5D23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7C-4EDA-833B-E6649F5D23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360"/>
        <c:holeSize val="80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F9F1B"/>
            </a:solidFill>
          </c:spPr>
          <c:dPt>
            <c:idx val="0"/>
            <c:bubble3D val="0"/>
            <c:spPr>
              <a:solidFill>
                <a:srgbClr val="0F8F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7C-4EDA-833B-E6649F5D23C2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7C-4EDA-833B-E6649F5D23C2}"/>
              </c:ext>
            </c:extLst>
          </c:dPt>
          <c:dLbls>
            <c:dLbl>
              <c:idx val="0"/>
              <c:layout>
                <c:manualLayout>
                  <c:x val="-0.11304060711314555"/>
                  <c:y val="-0.2491761004375495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354440061186698"/>
                      <c:h val="0.4908198092558401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FA7C-4EDA-833B-E6649F5D23C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7C-4EDA-833B-E6649F5D23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7C-4EDA-833B-E6649F5D23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360"/>
        <c:holeSize val="80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FF9F1B"/>
            </a:solidFill>
          </c:spPr>
          <c:dPt>
            <c:idx val="0"/>
            <c:bubble3D val="0"/>
            <c:spPr>
              <a:solidFill>
                <a:srgbClr val="0F8F7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FA7C-4EDA-833B-E6649F5D23C2}"/>
              </c:ext>
            </c:extLst>
          </c:dPt>
          <c:dPt>
            <c:idx val="1"/>
            <c:bubble3D val="0"/>
            <c:spPr>
              <a:noFill/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FA7C-4EDA-833B-E6649F5D23C2}"/>
              </c:ext>
            </c:extLst>
          </c:dPt>
          <c:dLbls>
            <c:dLbl>
              <c:idx val="0"/>
              <c:layout>
                <c:manualLayout>
                  <c:x val="-0.11304060711314555"/>
                  <c:y val="-0.24917610043754959"/>
                </c:manualLayout>
              </c:layout>
              <c:showLegendKey val="0"/>
              <c:showVal val="0"/>
              <c:showCatName val="0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5354440061186698"/>
                      <c:h val="0.49081980925584018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1-FA7C-4EDA-833B-E6649F5D23C2}"/>
                </c:ext>
              </c:extLst>
            </c:dLbl>
            <c:dLbl>
              <c:idx val="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FA7C-4EDA-833B-E6649F5D23C2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微软雅黑 Light" panose="020B0502040204020203" pitchFamily="34" charset="-122"/>
                    <a:ea typeface="微软雅黑 Light" panose="020B0502040204020203" pitchFamily="34" charset="-122"/>
                    <a:cs typeface="+mn-cs"/>
                  </a:defRPr>
                </a:pPr>
                <a:endParaRPr lang="zh-CN"/>
              </a:p>
            </c:txPr>
            <c:showLegendKey val="0"/>
            <c:showVal val="0"/>
            <c:showCatName val="0"/>
            <c:showSerName val="0"/>
            <c:showPercent val="1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15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A7C-4EDA-833B-E6649F5D23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360"/>
        <c:holeSize val="80"/>
      </c:doughnutChart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rgbClr val="31566D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2.1</c:v>
                </c:pt>
                <c:pt idx="5">
                  <c:v>5</c:v>
                </c:pt>
                <c:pt idx="6">
                  <c:v>1.2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63B-41BD-ACE4-CD0155DDA907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rgbClr val="0F8F71"/>
              </a:solidFill>
              <a:round/>
            </a:ln>
            <a:effectLst/>
          </c:spPr>
          <c:marker>
            <c:symbol val="none"/>
          </c:marker>
          <c:cat>
            <c:strRef>
              <c:f>Sheet1!$A$2:$A$8</c:f>
              <c:strCache>
                <c:ptCount val="7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3</c:v>
                </c:pt>
                <c:pt idx="5">
                  <c:v>3.6</c:v>
                </c:pt>
                <c:pt idx="6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3-863B-41BD-ACE4-CD0155DDA90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2642256"/>
        <c:axId val="852638648"/>
      </c:lineChart>
      <c:catAx>
        <c:axId val="85264225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2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52638648"/>
        <c:crosses val="autoZero"/>
        <c:auto val="1"/>
        <c:lblAlgn val="ctr"/>
        <c:lblOffset val="100"/>
        <c:noMultiLvlLbl val="0"/>
      </c:catAx>
      <c:valAx>
        <c:axId val="85263864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85264225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percentStack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solidFill>
              <a:srgbClr val="20394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70-4FF1-936E-83E07B704AC4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70-4FF1-936E-83E07B704AC4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solidFill>
              <a:srgbClr val="0F8F7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70-4FF1-936E-83E07B704A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77593023"/>
        <c:axId val="77597287"/>
      </c:barChart>
      <c:catAx>
        <c:axId val="7759302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77597287"/>
        <c:crosses val="autoZero"/>
        <c:auto val="1"/>
        <c:lblAlgn val="ctr"/>
        <c:lblOffset val="100"/>
        <c:noMultiLvlLbl val="0"/>
      </c:catAx>
      <c:valAx>
        <c:axId val="7759728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7759302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系列 1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25400">
                <a:solidFill>
                  <a:schemeClr val="accent1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</c:strCache>
            </c:strRef>
          </c:cat>
          <c:val>
            <c:numRef>
              <c:f>Sheet1!$B$2:$B$8</c:f>
              <c:numCache>
                <c:formatCode>General</c:formatCode>
                <c:ptCount val="7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  <c:pt idx="4">
                  <c:v>2</c:v>
                </c:pt>
                <c:pt idx="5">
                  <c:v>3</c:v>
                </c:pt>
                <c:pt idx="6">
                  <c:v>2.6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E48F-4330-9377-19D5A206BA02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系列 2</c:v>
                </c:pt>
              </c:strCache>
            </c:strRef>
          </c:tx>
          <c:spPr>
            <a:ln w="28575" cap="rnd">
              <a:solidFill>
                <a:srgbClr val="203948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203948"/>
              </a:solidFill>
              <a:ln w="25400">
                <a:solidFill>
                  <a:srgbClr val="203948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</c:strCache>
            </c:str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2</c:v>
                </c:pt>
                <c:pt idx="5">
                  <c:v>3.2</c:v>
                </c:pt>
                <c:pt idx="6">
                  <c:v>5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1-E48F-4330-9377-19D5A206BA02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系列 3</c:v>
                </c:pt>
              </c:strCache>
            </c:strRef>
          </c:tx>
          <c:spPr>
            <a:ln w="28575" cap="rnd">
              <a:solidFill>
                <a:srgbClr val="0F8F7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rgbClr val="0F8F71"/>
              </a:solidFill>
              <a:ln w="25400">
                <a:solidFill>
                  <a:srgbClr val="0F8F71"/>
                </a:solidFill>
              </a:ln>
              <a:effectLst/>
            </c:spPr>
          </c:marker>
          <c:cat>
            <c:strRef>
              <c:f>Sheet1!$A$2:$A$8</c:f>
              <c:strCache>
                <c:ptCount val="7"/>
                <c:pt idx="0">
                  <c:v>类别 1</c:v>
                </c:pt>
                <c:pt idx="1">
                  <c:v>类别 2</c:v>
                </c:pt>
                <c:pt idx="2">
                  <c:v>类别 3</c:v>
                </c:pt>
                <c:pt idx="3">
                  <c:v>类别 4</c:v>
                </c:pt>
                <c:pt idx="4">
                  <c:v>类别 5</c:v>
                </c:pt>
                <c:pt idx="5">
                  <c:v>类别 6</c:v>
                </c:pt>
                <c:pt idx="6">
                  <c:v>类别 7</c:v>
                </c:pt>
              </c:strCache>
            </c:strRef>
          </c:cat>
          <c:val>
            <c:numRef>
              <c:f>Sheet1!$D$2:$D$8</c:f>
              <c:numCache>
                <c:formatCode>General</c:formatCode>
                <c:ptCount val="7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4.2</c:v>
                </c:pt>
                <c:pt idx="5">
                  <c:v>1.6</c:v>
                </c:pt>
                <c:pt idx="6">
                  <c:v>3.8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2-E48F-4330-9377-19D5A206BA0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48184991"/>
        <c:axId val="148183351"/>
      </c:lineChart>
      <c:catAx>
        <c:axId val="14818499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8183351"/>
        <c:crosses val="autoZero"/>
        <c:auto val="1"/>
        <c:lblAlgn val="ctr"/>
        <c:lblOffset val="100"/>
        <c:noMultiLvlLbl val="0"/>
      </c:catAx>
      <c:valAx>
        <c:axId val="14818335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1481849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l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B40-44AE-90F6-898CA7747927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B40-44AE-90F6-898CA77479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40-44AE-90F6-898CA77479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销售额</c:v>
                </c:pt>
              </c:strCache>
            </c:strRef>
          </c:tx>
          <c:spPr>
            <a:solidFill>
              <a:srgbClr val="31566D"/>
            </a:solidFill>
            <a:ln>
              <a:noFill/>
            </a:ln>
          </c:spPr>
          <c:dPt>
            <c:idx val="0"/>
            <c:bubble3D val="0"/>
            <c:spPr>
              <a:solidFill>
                <a:srgbClr val="31566D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2-9B40-44AE-90F6-898CA7747927}"/>
              </c:ext>
            </c:extLst>
          </c:dPt>
          <c:dPt>
            <c:idx val="1"/>
            <c:bubble3D val="0"/>
            <c:spPr>
              <a:solidFill>
                <a:srgbClr val="0F8F71"/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9B40-44AE-90F6-898CA7747927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400" b="0" i="0" u="none" strike="noStrike" kern="1200" baseline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0"/>
            <c:showCatName val="0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Sheet1!$A$2:$A$3</c:f>
              <c:strCache>
                <c:ptCount val="2"/>
                <c:pt idx="0">
                  <c:v>第一季度</c:v>
                </c:pt>
                <c:pt idx="1">
                  <c:v>第二季度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40-44AE-90F6-898CA774792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b="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33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jpe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F5FF62-31B4-47B3-9529-80759E2A6511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2419-AFE2-49DF-9307-86682D7283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74602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654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99767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5836866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04792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131307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323045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472454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569750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939445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824746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1069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9444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6695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87720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398881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232381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052497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15872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7858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98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39080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87111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913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65665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21F2419-AFE2-49DF-9307-86682D7283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21664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56ED12-3AC0-4FD2-AB14-D185720CEC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68F18E5-8FD2-4D26-8F05-A2CF09B0E88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55EA2A3-B3F1-4044-8808-C5DF64921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686A97C-08B0-49BC-9E36-7F1D51091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AC55E5C-0698-4438-AC1D-8C248F6DB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2573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10765B3-46C6-4376-941C-611D563D1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91CCE51-4E46-4A35-93E8-131DC1F64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ED4559A-226E-4DB0-A9FA-530B01CE1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3CE13F8-94B9-4309-8932-04E95455F4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88D70E-6A3C-4573-9CA3-3DFDFA221F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9704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C6E7B1A-8A4F-4A3B-973F-4AF47E2362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11262630-943B-42EF-8DC6-5F11EF25F2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E3A2AED-EDEC-47D7-BD6C-E3C4A38B2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ADE625-41BE-4234-BF59-EE45DFC60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B2FE41-41A1-44EC-B41A-F09D4BAE3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44868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11818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8BF278-CD7B-48F3-95CA-18808AD463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6E52539-68BD-4DCA-90A9-CC9BBB7B4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73D29ED-D45A-4D7F-969C-C8F42F6AE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0A68254-E318-48C0-900D-F550D5C32D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74EEEE7-C412-424D-8C67-6ACF3976F9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86732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D7C130-C4A1-4C1F-9CBF-6D2609A27A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701864-939B-480B-9C9D-910254A60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CFAEA9F-ED0D-4FB8-876E-9A9A4FA45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483D3B-4765-46B6-BEE8-D37E78571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291119-11E4-4195-B147-B6D2C3252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0544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3ECDBD-7551-40F2-9F5F-26B92E9437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BD8BE47-DEC6-4287-861C-4F46F7FB85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B9CF0A4-5163-4D18-A201-4CF141E207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3E4D7A3-A5A5-4618-9B67-98F8116396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4A38683-A531-44B2-A68F-F0E0275F6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52494D-B74B-4A47-9DCB-06AF6359C7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1076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3AB650-ED69-4F00-B883-01A97A501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1769039-BD9F-4919-A0DC-88C3B0F69D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7687CFF-30C5-4D8D-88F5-0F9B460A20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F42BE86-2F1F-440E-946B-8FC519793B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2234133-1CA8-490B-932F-892E669C44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CE44383C-AB42-4142-8AF5-667AA770FE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135FE82-AAD3-43EC-B0FB-6AACBA534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5649D0B-1C2B-4C7D-AC38-5C7A3FB0D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112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8938723-2727-4EB8-B29A-5C35FB2380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2E725E37-12CC-4CC2-B2F8-1D29F080A6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3F35E73-59DC-4B9E-8BC0-C1759B3B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43BD823-3685-4642-869D-521DE63C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5157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FA6C59B-56D9-42D8-9516-C55CE8E06C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8E686ADE-7983-4C3C-9132-C07BD3A4E5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506E3C5-0DBF-4A69-86B1-44BBCB5FD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153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DB16C19-5CC8-4531-9740-0C9B067677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93D47C-91C6-4B4D-9FAF-3D8C5EDB93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4AB9DCC-19A7-47F5-ACF0-83671B1054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8DF5D9A-140E-4678-B2C3-DBA8173D11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1BB23DC-8EDB-4BD8-877D-3F54C9828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51EE6FA-4710-4424-8F02-A770EB38BD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99815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8DE6FC-DA15-4FB1-ACAC-2B7F154504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FEADE43-B8A4-4CF9-BFA1-8D6959B49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2C61EC2-7FA3-4CDD-AF1C-B813E0D619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A5FA78A-9EA6-4B72-9C5B-05D15B57F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026E7CD-0FD0-47E0-9E20-6B7AFE828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0D7E059-90F6-4034-B32D-2368345F93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850599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5F3FA11-111E-462F-8653-BBC39ADBE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112E04F-3105-45B4-B5F2-50DA008387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85C7547-9C1D-4234-9451-97B8AAB787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6DA5D1-B54D-4A41-930D-228A154C2949}" type="datetimeFigureOut">
              <a:rPr lang="zh-CN" altLang="en-US" smtClean="0"/>
              <a:t>2019/1/8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26BAA1-C5A3-42D3-AF00-D99C926670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75F6A62-D49E-4334-A78E-7A94D6956F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B79D47-8C6C-4987-8BA7-CA34DED78FC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994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2000" advClick="0" advTm="0"/>
    </mc:Choice>
    <mc:Fallback xmlns="">
      <p:transition spd="slow" advClick="0" advTm="0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jpe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12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0.xml"/><Relationship Id="rId5" Type="http://schemas.openxmlformats.org/officeDocument/2006/relationships/chart" Target="../charts/chart9.xml"/><Relationship Id="rId4" Type="http://schemas.openxmlformats.org/officeDocument/2006/relationships/chart" Target="../charts/char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.xml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6" Type="http://schemas.openxmlformats.org/officeDocument/2006/relationships/chart" Target="../charts/chart14.xml"/><Relationship Id="rId5" Type="http://schemas.openxmlformats.org/officeDocument/2006/relationships/chart" Target="../charts/chart13.xml"/><Relationship Id="rId4" Type="http://schemas.openxmlformats.org/officeDocument/2006/relationships/chart" Target="../charts/char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e Bought A Zoo-Jonsi(1)">
            <a:hlinkClick r:id="" action="ppaction://media"/>
            <a:extLst>
              <a:ext uri="{FF2B5EF4-FFF2-40B4-BE49-F238E27FC236}">
                <a16:creationId xmlns:a16="http://schemas.microsoft.com/office/drawing/2014/main" id="{AED706AC-7AE9-4461-A6F9-405CB1125B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952999" y="7094014"/>
            <a:ext cx="609600" cy="609600"/>
          </a:xfrm>
          <a:prstGeom prst="rect">
            <a:avLst/>
          </a:prstGeom>
        </p:spPr>
      </p:pic>
      <p:grpSp>
        <p:nvGrpSpPr>
          <p:cNvPr id="7" name="组合 6">
            <a:extLst>
              <a:ext uri="{FF2B5EF4-FFF2-40B4-BE49-F238E27FC236}">
                <a16:creationId xmlns:a16="http://schemas.microsoft.com/office/drawing/2014/main" id="{0761D3BF-DD75-4C84-81A2-5F29F1298030}"/>
              </a:ext>
            </a:extLst>
          </p:cNvPr>
          <p:cNvGrpSpPr/>
          <p:nvPr/>
        </p:nvGrpSpPr>
        <p:grpSpPr>
          <a:xfrm>
            <a:off x="0" y="0"/>
            <a:ext cx="12192000" cy="4657553"/>
            <a:chOff x="0" y="0"/>
            <a:chExt cx="12192000" cy="4657553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1936BA7D-4321-4C6B-BB1E-0A7C13BEE0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2703"/>
            <a:stretch/>
          </p:blipFill>
          <p:spPr>
            <a:xfrm>
              <a:off x="0" y="0"/>
              <a:ext cx="12192000" cy="4657553"/>
            </a:xfrm>
            <a:prstGeom prst="rect">
              <a:avLst/>
            </a:prstGeom>
          </p:spPr>
        </p:pic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3D902D2-7E8B-4525-9318-2619B645654D}"/>
                </a:ext>
              </a:extLst>
            </p:cNvPr>
            <p:cNvSpPr/>
            <p:nvPr/>
          </p:nvSpPr>
          <p:spPr>
            <a:xfrm>
              <a:off x="0" y="0"/>
              <a:ext cx="12192000" cy="4657553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AAC9EB7C-08A3-4578-8BBF-E40BF9A4D251}"/>
              </a:ext>
            </a:extLst>
          </p:cNvPr>
          <p:cNvSpPr txBox="1"/>
          <p:nvPr/>
        </p:nvSpPr>
        <p:spPr>
          <a:xfrm>
            <a:off x="614855" y="2300693"/>
            <a:ext cx="729231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竞品分析</a:t>
            </a:r>
            <a:endParaRPr lang="en-US" altLang="zh-CN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数据总结分析</a:t>
            </a:r>
            <a:r>
              <a:rPr lang="en-US" altLang="zh-CN" sz="60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PPT.</a:t>
            </a:r>
            <a:endParaRPr lang="zh-CN" altLang="en-US" sz="60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022FBDE8-F814-4D27-9FAF-5C9C77A5CF0C}"/>
              </a:ext>
            </a:extLst>
          </p:cNvPr>
          <p:cNvGrpSpPr/>
          <p:nvPr/>
        </p:nvGrpSpPr>
        <p:grpSpPr>
          <a:xfrm>
            <a:off x="611294" y="4201345"/>
            <a:ext cx="6109546" cy="288951"/>
            <a:chOff x="611294" y="4201345"/>
            <a:chExt cx="6109546" cy="288951"/>
          </a:xfrm>
        </p:grpSpPr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D2AFE5BD-B92C-4569-A4BF-136BE9E0D975}"/>
                </a:ext>
              </a:extLst>
            </p:cNvPr>
            <p:cNvSpPr/>
            <p:nvPr/>
          </p:nvSpPr>
          <p:spPr>
            <a:xfrm>
              <a:off x="690122" y="4201345"/>
              <a:ext cx="6030718" cy="2889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910DE16E-24C4-447D-B7B7-74247899EA2F}"/>
                </a:ext>
              </a:extLst>
            </p:cNvPr>
            <p:cNvSpPr txBox="1"/>
            <p:nvPr/>
          </p:nvSpPr>
          <p:spPr>
            <a:xfrm>
              <a:off x="611294" y="4201345"/>
              <a:ext cx="43417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solidFill>
                    <a:sysClr val="windowText" lastClr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Competitive product analysis data summary analysis PPT.</a:t>
              </a:r>
              <a:endParaRPr lang="zh-CN" altLang="en-US" sz="1200" dirty="0">
                <a:solidFill>
                  <a:sysClr val="windowText" lastClr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E462BA1E-F2F2-459D-8EA4-6F1A88434E4E}"/>
              </a:ext>
            </a:extLst>
          </p:cNvPr>
          <p:cNvCxnSpPr>
            <a:cxnSpLocks/>
          </p:cNvCxnSpPr>
          <p:nvPr/>
        </p:nvCxnSpPr>
        <p:spPr>
          <a:xfrm>
            <a:off x="1986456" y="583324"/>
            <a:ext cx="9522372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 20">
            <a:extLst>
              <a:ext uri="{FF2B5EF4-FFF2-40B4-BE49-F238E27FC236}">
                <a16:creationId xmlns:a16="http://schemas.microsoft.com/office/drawing/2014/main" id="{E055A073-2CE2-45A2-AD92-E246AF099A1E}"/>
              </a:ext>
            </a:extLst>
          </p:cNvPr>
          <p:cNvSpPr txBox="1"/>
          <p:nvPr/>
        </p:nvSpPr>
        <p:spPr>
          <a:xfrm>
            <a:off x="690122" y="398658"/>
            <a:ext cx="1410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ANALYSIS</a:t>
            </a:r>
            <a:endParaRPr lang="zh-CN" altLang="en-US" dirty="0">
              <a:solidFill>
                <a:schemeClr val="bg1"/>
              </a:solidFill>
            </a:endParaRPr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67FB798A-AEC5-4F35-B425-6F9304D46679}"/>
              </a:ext>
            </a:extLst>
          </p:cNvPr>
          <p:cNvCxnSpPr>
            <a:cxnSpLocks/>
          </p:cNvCxnSpPr>
          <p:nvPr/>
        </p:nvCxnSpPr>
        <p:spPr>
          <a:xfrm>
            <a:off x="690122" y="4908164"/>
            <a:ext cx="10893973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E20CE281-9C0F-4559-A25B-F1B67C0C9F7C}"/>
              </a:ext>
            </a:extLst>
          </p:cNvPr>
          <p:cNvCxnSpPr>
            <a:cxnSpLocks/>
          </p:cNvCxnSpPr>
          <p:nvPr/>
        </p:nvCxnSpPr>
        <p:spPr>
          <a:xfrm>
            <a:off x="690122" y="6295529"/>
            <a:ext cx="10893973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C5978DAD-7F6F-4DBE-97F7-C6DF00EE8B7E}"/>
              </a:ext>
            </a:extLst>
          </p:cNvPr>
          <p:cNvSpPr txBox="1"/>
          <p:nvPr/>
        </p:nvSpPr>
        <p:spPr>
          <a:xfrm>
            <a:off x="7488621" y="5277496"/>
            <a:ext cx="4095474" cy="903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52EE8F4-865B-4FB9-BE90-7D512092C131}"/>
              </a:ext>
            </a:extLst>
          </p:cNvPr>
          <p:cNvSpPr txBox="1"/>
          <p:nvPr/>
        </p:nvSpPr>
        <p:spPr>
          <a:xfrm>
            <a:off x="7201560" y="5140182"/>
            <a:ext cx="46695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REPORT</a:t>
            </a:r>
            <a:endParaRPr lang="zh-CN" altLang="en-US" sz="5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5CB6A24-704B-4A7A-A0FC-91D49B2E870F}"/>
              </a:ext>
            </a:extLst>
          </p:cNvPr>
          <p:cNvSpPr txBox="1"/>
          <p:nvPr/>
        </p:nvSpPr>
        <p:spPr>
          <a:xfrm>
            <a:off x="614855" y="5831494"/>
            <a:ext cx="528500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January 3, 2019</a:t>
            </a: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DBD1C138-F31D-4361-99A1-AC7F83A8848E}"/>
              </a:ext>
            </a:extLst>
          </p:cNvPr>
          <p:cNvSpPr txBox="1"/>
          <p:nvPr/>
        </p:nvSpPr>
        <p:spPr>
          <a:xfrm>
            <a:off x="614855" y="4968535"/>
            <a:ext cx="610598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Courage is invisible, just as the fission of radium is invisible, but its energy cannot be underestimated. Everyone hopes to live a quiet life, life without courage is undoubtedly happy, but courage should be like a knife drawn at any time, placed in the nearest place from their own, only in this way.</a:t>
            </a:r>
          </a:p>
        </p:txBody>
      </p:sp>
    </p:spTree>
    <p:extLst>
      <p:ext uri="{BB962C8B-B14F-4D97-AF65-F5344CB8AC3E}">
        <p14:creationId xmlns:p14="http://schemas.microsoft.com/office/powerpoint/2010/main" val="358614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4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00"/>
                            </p:stCondLst>
                            <p:childTnLst>
                              <p:par>
                                <p:cTn id="23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000" fill="hold"/>
                                        <p:tgtEl>
                                          <p:spTgt spid="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650"/>
                            </p:stCondLst>
                            <p:childTnLst>
                              <p:par>
                                <p:cTn id="3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150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1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150"/>
                            </p:stCondLst>
                            <p:childTnLst>
                              <p:par>
                                <p:cTn id="43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1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numSld="999" showWhenStopped="0">
                <p:cTn id="5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5" grpId="0" uiExpand="1" build="p"/>
      <p:bldP spid="21" grpId="0"/>
      <p:bldP spid="29" grpId="0" build="p"/>
      <p:bldP spid="31" grpId="0"/>
      <p:bldP spid="3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3C894E77-4275-4116-B750-47E1A9CE9C8C}"/>
              </a:ext>
            </a:extLst>
          </p:cNvPr>
          <p:cNvSpPr txBox="1"/>
          <p:nvPr/>
        </p:nvSpPr>
        <p:spPr>
          <a:xfrm>
            <a:off x="7200901" y="2324229"/>
            <a:ext cx="392730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。</a:t>
            </a:r>
          </a:p>
          <a:p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1CFD7536-FB8E-4E56-B571-9373CF165C81}"/>
              </a:ext>
            </a:extLst>
          </p:cNvPr>
          <p:cNvGrpSpPr/>
          <p:nvPr/>
        </p:nvGrpSpPr>
        <p:grpSpPr>
          <a:xfrm>
            <a:off x="7200901" y="919088"/>
            <a:ext cx="4363452" cy="1347169"/>
            <a:chOff x="7200901" y="919088"/>
            <a:chExt cx="4363452" cy="1347169"/>
          </a:xfrm>
        </p:grpSpPr>
        <p:sp>
          <p:nvSpPr>
            <p:cNvPr id="2" name="文本框 1">
              <a:extLst>
                <a:ext uri="{FF2B5EF4-FFF2-40B4-BE49-F238E27FC236}">
                  <a16:creationId xmlns:a16="http://schemas.microsoft.com/office/drawing/2014/main" id="{9EB20048-6FEF-425C-BDBC-5D959D716D6B}"/>
                </a:ext>
              </a:extLst>
            </p:cNvPr>
            <p:cNvSpPr txBox="1"/>
            <p:nvPr/>
          </p:nvSpPr>
          <p:spPr>
            <a:xfrm>
              <a:off x="7200901" y="919088"/>
              <a:ext cx="436345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此处添加标题</a:t>
              </a:r>
              <a:endPara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3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32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09842802-82EF-4C15-8E9E-C08DD50CAB7F}"/>
                </a:ext>
              </a:extLst>
            </p:cNvPr>
            <p:cNvSpPr txBox="1"/>
            <p:nvPr/>
          </p:nvSpPr>
          <p:spPr>
            <a:xfrm>
              <a:off x="7200901" y="1958480"/>
              <a:ext cx="375761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400" dirty="0">
                  <a:solidFill>
                    <a:srgbClr val="0F8F71"/>
                  </a:solidFill>
                </a:rPr>
                <a:t>Add the title here</a:t>
              </a:r>
              <a:endParaRPr lang="zh-CN" altLang="en-US" sz="1400" dirty="0">
                <a:solidFill>
                  <a:srgbClr val="0F8F71"/>
                </a:solidFill>
              </a:endParaRP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0CB7C36C-1000-49B6-989C-E13C9424282C}"/>
              </a:ext>
            </a:extLst>
          </p:cNvPr>
          <p:cNvGrpSpPr/>
          <p:nvPr/>
        </p:nvGrpSpPr>
        <p:grpSpPr>
          <a:xfrm>
            <a:off x="7200900" y="4073678"/>
            <a:ext cx="4363453" cy="490354"/>
            <a:chOff x="930441" y="5322388"/>
            <a:chExt cx="5246940" cy="490354"/>
          </a:xfrm>
        </p:grpSpPr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D6820B6-6257-436A-9FB9-601966AD25B4}"/>
                </a:ext>
              </a:extLst>
            </p:cNvPr>
            <p:cNvSpPr txBox="1"/>
            <p:nvPr/>
          </p:nvSpPr>
          <p:spPr>
            <a:xfrm>
              <a:off x="930441" y="5322388"/>
              <a:ext cx="134006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A4DA68EE-60B5-49A5-B6B9-832306A0C4C5}"/>
                </a:ext>
              </a:extLst>
            </p:cNvPr>
            <p:cNvGrpSpPr/>
            <p:nvPr/>
          </p:nvGrpSpPr>
          <p:grpSpPr>
            <a:xfrm>
              <a:off x="1030605" y="5535743"/>
              <a:ext cx="5146776" cy="276999"/>
              <a:chOff x="1030605" y="5535743"/>
              <a:chExt cx="5146776" cy="276999"/>
            </a:xfrm>
          </p:grpSpPr>
          <p:grpSp>
            <p:nvGrpSpPr>
              <p:cNvPr id="9" name="组合 8">
                <a:extLst>
                  <a:ext uri="{FF2B5EF4-FFF2-40B4-BE49-F238E27FC236}">
                    <a16:creationId xmlns:a16="http://schemas.microsoft.com/office/drawing/2014/main" id="{FF752EB4-CCAB-4EB3-80EF-5809342FCF1A}"/>
                  </a:ext>
                </a:extLst>
              </p:cNvPr>
              <p:cNvGrpSpPr/>
              <p:nvPr/>
            </p:nvGrpSpPr>
            <p:grpSpPr>
              <a:xfrm>
                <a:off x="1030605" y="5600231"/>
                <a:ext cx="4527233" cy="108000"/>
                <a:chOff x="1030605" y="5600231"/>
                <a:chExt cx="4527233" cy="108000"/>
              </a:xfrm>
            </p:grpSpPr>
            <p:sp>
              <p:nvSpPr>
                <p:cNvPr id="11" name="矩形 10">
                  <a:extLst>
                    <a:ext uri="{FF2B5EF4-FFF2-40B4-BE49-F238E27FC236}">
                      <a16:creationId xmlns:a16="http://schemas.microsoft.com/office/drawing/2014/main" id="{4C281BB8-868B-421B-B00C-FDD4948685AB}"/>
                    </a:ext>
                  </a:extLst>
                </p:cNvPr>
                <p:cNvSpPr/>
                <p:nvPr/>
              </p:nvSpPr>
              <p:spPr>
                <a:xfrm>
                  <a:off x="1030605" y="5600231"/>
                  <a:ext cx="4527233" cy="108000"/>
                </a:xfrm>
                <a:prstGeom prst="rect">
                  <a:avLst/>
                </a:prstGeom>
                <a:solidFill>
                  <a:srgbClr val="0F8F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2" name="矩形 11">
                  <a:extLst>
                    <a:ext uri="{FF2B5EF4-FFF2-40B4-BE49-F238E27FC236}">
                      <a16:creationId xmlns:a16="http://schemas.microsoft.com/office/drawing/2014/main" id="{67C34256-A2D3-47E3-997B-6CBE85FDD81C}"/>
                    </a:ext>
                  </a:extLst>
                </p:cNvPr>
                <p:cNvSpPr/>
                <p:nvPr/>
              </p:nvSpPr>
              <p:spPr>
                <a:xfrm>
                  <a:off x="1030606" y="5600231"/>
                  <a:ext cx="3374844" cy="108000"/>
                </a:xfrm>
                <a:prstGeom prst="rect">
                  <a:avLst/>
                </a:prstGeom>
                <a:solidFill>
                  <a:srgbClr val="3156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0" name="文本框 9">
                <a:extLst>
                  <a:ext uri="{FF2B5EF4-FFF2-40B4-BE49-F238E27FC236}">
                    <a16:creationId xmlns:a16="http://schemas.microsoft.com/office/drawing/2014/main" id="{F20FF382-81AF-43B4-883F-9A1BBFCBEBB7}"/>
                  </a:ext>
                </a:extLst>
              </p:cNvPr>
              <p:cNvSpPr txBox="1"/>
              <p:nvPr/>
            </p:nvSpPr>
            <p:spPr>
              <a:xfrm>
                <a:off x="5557837" y="5535743"/>
                <a:ext cx="619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74%</a:t>
                </a:r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DEBE5A41-B561-4D4C-8B77-1CF6530D79EC}"/>
              </a:ext>
            </a:extLst>
          </p:cNvPr>
          <p:cNvGrpSpPr/>
          <p:nvPr/>
        </p:nvGrpSpPr>
        <p:grpSpPr>
          <a:xfrm>
            <a:off x="7200901" y="4818140"/>
            <a:ext cx="4363452" cy="469500"/>
            <a:chOff x="930442" y="5323232"/>
            <a:chExt cx="5246939" cy="469500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13EDEA15-8A53-4C4B-8D55-BCB7725C27C3}"/>
                </a:ext>
              </a:extLst>
            </p:cNvPr>
            <p:cNvSpPr txBox="1"/>
            <p:nvPr/>
          </p:nvSpPr>
          <p:spPr>
            <a:xfrm>
              <a:off x="930442" y="5323232"/>
              <a:ext cx="134006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4ABEE1A2-E2FA-468B-B941-BC53EE47BB86}"/>
                </a:ext>
              </a:extLst>
            </p:cNvPr>
            <p:cNvGrpSpPr/>
            <p:nvPr/>
          </p:nvGrpSpPr>
          <p:grpSpPr>
            <a:xfrm>
              <a:off x="1030605" y="5509824"/>
              <a:ext cx="5146776" cy="282908"/>
              <a:chOff x="1030605" y="5509824"/>
              <a:chExt cx="5146776" cy="282908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45E968E6-F5EB-4B93-BB39-07420921F8A1}"/>
                  </a:ext>
                </a:extLst>
              </p:cNvPr>
              <p:cNvGrpSpPr/>
              <p:nvPr/>
            </p:nvGrpSpPr>
            <p:grpSpPr>
              <a:xfrm>
                <a:off x="1030605" y="5600231"/>
                <a:ext cx="4527233" cy="108000"/>
                <a:chOff x="1030605" y="5600231"/>
                <a:chExt cx="4527233" cy="108000"/>
              </a:xfrm>
            </p:grpSpPr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D3D1B627-3226-447A-87E1-6BD2C0B363BB}"/>
                    </a:ext>
                  </a:extLst>
                </p:cNvPr>
                <p:cNvSpPr/>
                <p:nvPr/>
              </p:nvSpPr>
              <p:spPr>
                <a:xfrm>
                  <a:off x="1030605" y="5600231"/>
                  <a:ext cx="4527233" cy="108000"/>
                </a:xfrm>
                <a:prstGeom prst="rect">
                  <a:avLst/>
                </a:prstGeom>
                <a:solidFill>
                  <a:srgbClr val="0F8F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9" name="矩形 18">
                  <a:extLst>
                    <a:ext uri="{FF2B5EF4-FFF2-40B4-BE49-F238E27FC236}">
                      <a16:creationId xmlns:a16="http://schemas.microsoft.com/office/drawing/2014/main" id="{D76CBB8B-443C-4E53-B405-237450866DA0}"/>
                    </a:ext>
                  </a:extLst>
                </p:cNvPr>
                <p:cNvSpPr/>
                <p:nvPr/>
              </p:nvSpPr>
              <p:spPr>
                <a:xfrm>
                  <a:off x="1030606" y="5600231"/>
                  <a:ext cx="3374844" cy="108000"/>
                </a:xfrm>
                <a:prstGeom prst="rect">
                  <a:avLst/>
                </a:prstGeom>
                <a:solidFill>
                  <a:srgbClr val="3156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CC2FB492-A329-4579-8575-CFBE987BF786}"/>
                  </a:ext>
                </a:extLst>
              </p:cNvPr>
              <p:cNvSpPr txBox="1"/>
              <p:nvPr/>
            </p:nvSpPr>
            <p:spPr>
              <a:xfrm>
                <a:off x="5557837" y="5509824"/>
                <a:ext cx="619544" cy="2829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74%</a:t>
                </a:r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DA9BD8C8-1BDF-454E-BAC5-C16A2E7D99CD}"/>
              </a:ext>
            </a:extLst>
          </p:cNvPr>
          <p:cNvGrpSpPr/>
          <p:nvPr/>
        </p:nvGrpSpPr>
        <p:grpSpPr>
          <a:xfrm>
            <a:off x="7200900" y="5555849"/>
            <a:ext cx="4363453" cy="432923"/>
            <a:chOff x="930441" y="5323232"/>
            <a:chExt cx="5246940" cy="432923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A658E1E-98AB-47DC-813B-35ABDD456AE0}"/>
                </a:ext>
              </a:extLst>
            </p:cNvPr>
            <p:cNvSpPr txBox="1"/>
            <p:nvPr/>
          </p:nvSpPr>
          <p:spPr>
            <a:xfrm>
              <a:off x="930441" y="5323232"/>
              <a:ext cx="149469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597D0008-1528-4EB6-80AB-51B2A7658E35}"/>
                </a:ext>
              </a:extLst>
            </p:cNvPr>
            <p:cNvGrpSpPr/>
            <p:nvPr/>
          </p:nvGrpSpPr>
          <p:grpSpPr>
            <a:xfrm>
              <a:off x="1030605" y="5479156"/>
              <a:ext cx="5146776" cy="276999"/>
              <a:chOff x="1030605" y="5479156"/>
              <a:chExt cx="5146776" cy="276999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FDC7490B-D7DA-4535-A4C5-4D2E57D1D802}"/>
                  </a:ext>
                </a:extLst>
              </p:cNvPr>
              <p:cNvGrpSpPr/>
              <p:nvPr/>
            </p:nvGrpSpPr>
            <p:grpSpPr>
              <a:xfrm>
                <a:off x="1030605" y="5600231"/>
                <a:ext cx="4527233" cy="108000"/>
                <a:chOff x="1030605" y="5600231"/>
                <a:chExt cx="4527233" cy="108000"/>
              </a:xfrm>
            </p:grpSpPr>
            <p:sp>
              <p:nvSpPr>
                <p:cNvPr id="25" name="矩形 24">
                  <a:extLst>
                    <a:ext uri="{FF2B5EF4-FFF2-40B4-BE49-F238E27FC236}">
                      <a16:creationId xmlns:a16="http://schemas.microsoft.com/office/drawing/2014/main" id="{A7AEFA1B-602E-46B2-BF1E-CEABDAE8D1DC}"/>
                    </a:ext>
                  </a:extLst>
                </p:cNvPr>
                <p:cNvSpPr/>
                <p:nvPr/>
              </p:nvSpPr>
              <p:spPr>
                <a:xfrm>
                  <a:off x="1030605" y="5600231"/>
                  <a:ext cx="4527233" cy="108000"/>
                </a:xfrm>
                <a:prstGeom prst="rect">
                  <a:avLst/>
                </a:prstGeom>
                <a:solidFill>
                  <a:srgbClr val="0F8F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26" name="矩形 25">
                  <a:extLst>
                    <a:ext uri="{FF2B5EF4-FFF2-40B4-BE49-F238E27FC236}">
                      <a16:creationId xmlns:a16="http://schemas.microsoft.com/office/drawing/2014/main" id="{6B6D0D77-5321-4F7D-B5EA-B9411AF0AFC6}"/>
                    </a:ext>
                  </a:extLst>
                </p:cNvPr>
                <p:cNvSpPr/>
                <p:nvPr/>
              </p:nvSpPr>
              <p:spPr>
                <a:xfrm>
                  <a:off x="1030606" y="5600231"/>
                  <a:ext cx="3374844" cy="108000"/>
                </a:xfrm>
                <a:prstGeom prst="rect">
                  <a:avLst/>
                </a:prstGeom>
                <a:solidFill>
                  <a:srgbClr val="3156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24" name="文本框 23">
                <a:extLst>
                  <a:ext uri="{FF2B5EF4-FFF2-40B4-BE49-F238E27FC236}">
                    <a16:creationId xmlns:a16="http://schemas.microsoft.com/office/drawing/2014/main" id="{4CE59C8A-A1EE-4DC2-B8BA-86E09AC4601F}"/>
                  </a:ext>
                </a:extLst>
              </p:cNvPr>
              <p:cNvSpPr txBox="1"/>
              <p:nvPr/>
            </p:nvSpPr>
            <p:spPr>
              <a:xfrm>
                <a:off x="5557837" y="5479156"/>
                <a:ext cx="61954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74%</a:t>
                </a:r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aphicFrame>
        <p:nvGraphicFramePr>
          <p:cNvPr id="29" name="图表 28">
            <a:extLst>
              <a:ext uri="{FF2B5EF4-FFF2-40B4-BE49-F238E27FC236}">
                <a16:creationId xmlns:a16="http://schemas.microsoft.com/office/drawing/2014/main" id="{CD6D7B88-CCB4-4A63-A455-1030C50C203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575737514"/>
              </p:ext>
            </p:extLst>
          </p:nvPr>
        </p:nvGraphicFramePr>
        <p:xfrm>
          <a:off x="766413" y="3357581"/>
          <a:ext cx="6191600" cy="29211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1" name="图片 30">
            <a:extLst>
              <a:ext uri="{FF2B5EF4-FFF2-40B4-BE49-F238E27FC236}">
                <a16:creationId xmlns:a16="http://schemas.microsoft.com/office/drawing/2014/main" id="{06874615-1CF4-43F0-A198-DF21E658A81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000"/>
          <a:stretch/>
        </p:blipFill>
        <p:spPr>
          <a:xfrm>
            <a:off x="489258" y="685801"/>
            <a:ext cx="3050685" cy="2218268"/>
          </a:xfrm>
          <a:prstGeom prst="rect">
            <a:avLst/>
          </a:prstGeom>
        </p:spPr>
      </p:pic>
      <p:grpSp>
        <p:nvGrpSpPr>
          <p:cNvPr id="54" name="组合 53">
            <a:extLst>
              <a:ext uri="{FF2B5EF4-FFF2-40B4-BE49-F238E27FC236}">
                <a16:creationId xmlns:a16="http://schemas.microsoft.com/office/drawing/2014/main" id="{E5CCBFA3-0DC7-4C49-9E15-A31D752B9B01}"/>
              </a:ext>
            </a:extLst>
          </p:cNvPr>
          <p:cNvGrpSpPr/>
          <p:nvPr/>
        </p:nvGrpSpPr>
        <p:grpSpPr>
          <a:xfrm>
            <a:off x="3716528" y="685800"/>
            <a:ext cx="3050684" cy="2218267"/>
            <a:chOff x="3716528" y="685800"/>
            <a:chExt cx="3050684" cy="2218267"/>
          </a:xfrm>
        </p:grpSpPr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2424C547-689F-4511-A4D2-7B535DDEF9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224" r="8777" b="6200"/>
            <a:stretch/>
          </p:blipFill>
          <p:spPr>
            <a:xfrm>
              <a:off x="3716528" y="685800"/>
              <a:ext cx="3050684" cy="2218267"/>
            </a:xfrm>
            <a:prstGeom prst="rect">
              <a:avLst/>
            </a:prstGeom>
          </p:spPr>
        </p:pic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452D68C-ED12-459F-B399-AB29CFD4DF11}"/>
                </a:ext>
              </a:extLst>
            </p:cNvPr>
            <p:cNvSpPr/>
            <p:nvPr/>
          </p:nvSpPr>
          <p:spPr>
            <a:xfrm>
              <a:off x="3716528" y="685800"/>
              <a:ext cx="3050684" cy="2218267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9" name="volume-bars_84227">
              <a:extLst>
                <a:ext uri="{FF2B5EF4-FFF2-40B4-BE49-F238E27FC236}">
                  <a16:creationId xmlns:a16="http://schemas.microsoft.com/office/drawing/2014/main" id="{B90AE112-1422-4EBC-AB00-9953770AF48D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4937027" y="1316169"/>
              <a:ext cx="609685" cy="478764"/>
            </a:xfrm>
            <a:custGeom>
              <a:avLst/>
              <a:gdLst>
                <a:gd name="connsiteX0" fmla="*/ 187043 w 606298"/>
                <a:gd name="connsiteY0" fmla="*/ 364682 h 476105"/>
                <a:gd name="connsiteX1" fmla="*/ 307528 w 606298"/>
                <a:gd name="connsiteY1" fmla="*/ 364682 h 476105"/>
                <a:gd name="connsiteX2" fmla="*/ 325320 w 606298"/>
                <a:gd name="connsiteY2" fmla="*/ 382440 h 476105"/>
                <a:gd name="connsiteX3" fmla="*/ 325320 w 606298"/>
                <a:gd name="connsiteY3" fmla="*/ 389984 h 476105"/>
                <a:gd name="connsiteX4" fmla="*/ 575785 w 606298"/>
                <a:gd name="connsiteY4" fmla="*/ 389984 h 476105"/>
                <a:gd name="connsiteX5" fmla="*/ 606298 w 606298"/>
                <a:gd name="connsiteY5" fmla="*/ 420440 h 476105"/>
                <a:gd name="connsiteX6" fmla="*/ 575785 w 606298"/>
                <a:gd name="connsiteY6" fmla="*/ 450803 h 476105"/>
                <a:gd name="connsiteX7" fmla="*/ 325320 w 606298"/>
                <a:gd name="connsiteY7" fmla="*/ 450803 h 476105"/>
                <a:gd name="connsiteX8" fmla="*/ 325320 w 606298"/>
                <a:gd name="connsiteY8" fmla="*/ 458347 h 476105"/>
                <a:gd name="connsiteX9" fmla="*/ 307528 w 606298"/>
                <a:gd name="connsiteY9" fmla="*/ 476105 h 476105"/>
                <a:gd name="connsiteX10" fmla="*/ 187043 w 606298"/>
                <a:gd name="connsiteY10" fmla="*/ 476105 h 476105"/>
                <a:gd name="connsiteX11" fmla="*/ 169343 w 606298"/>
                <a:gd name="connsiteY11" fmla="*/ 458347 h 476105"/>
                <a:gd name="connsiteX12" fmla="*/ 169343 w 606298"/>
                <a:gd name="connsiteY12" fmla="*/ 450803 h 476105"/>
                <a:gd name="connsiteX13" fmla="*/ 30421 w 606298"/>
                <a:gd name="connsiteY13" fmla="*/ 450803 h 476105"/>
                <a:gd name="connsiteX14" fmla="*/ 0 w 606298"/>
                <a:gd name="connsiteY14" fmla="*/ 420440 h 476105"/>
                <a:gd name="connsiteX15" fmla="*/ 30421 w 606298"/>
                <a:gd name="connsiteY15" fmla="*/ 389984 h 476105"/>
                <a:gd name="connsiteX16" fmla="*/ 169343 w 606298"/>
                <a:gd name="connsiteY16" fmla="*/ 389984 h 476105"/>
                <a:gd name="connsiteX17" fmla="*/ 169343 w 606298"/>
                <a:gd name="connsiteY17" fmla="*/ 382440 h 476105"/>
                <a:gd name="connsiteX18" fmla="*/ 187043 w 606298"/>
                <a:gd name="connsiteY18" fmla="*/ 364682 h 476105"/>
                <a:gd name="connsiteX19" fmla="*/ 322185 w 606298"/>
                <a:gd name="connsiteY19" fmla="*/ 182341 h 476105"/>
                <a:gd name="connsiteX20" fmla="*/ 442671 w 606298"/>
                <a:gd name="connsiteY20" fmla="*/ 182341 h 476105"/>
                <a:gd name="connsiteX21" fmla="*/ 460370 w 606298"/>
                <a:gd name="connsiteY21" fmla="*/ 200099 h 476105"/>
                <a:gd name="connsiteX22" fmla="*/ 460370 w 606298"/>
                <a:gd name="connsiteY22" fmla="*/ 207643 h 476105"/>
                <a:gd name="connsiteX23" fmla="*/ 575785 w 606298"/>
                <a:gd name="connsiteY23" fmla="*/ 207643 h 476105"/>
                <a:gd name="connsiteX24" fmla="*/ 606298 w 606298"/>
                <a:gd name="connsiteY24" fmla="*/ 238006 h 476105"/>
                <a:gd name="connsiteX25" fmla="*/ 575785 w 606298"/>
                <a:gd name="connsiteY25" fmla="*/ 268369 h 476105"/>
                <a:gd name="connsiteX26" fmla="*/ 460370 w 606298"/>
                <a:gd name="connsiteY26" fmla="*/ 268369 h 476105"/>
                <a:gd name="connsiteX27" fmla="*/ 460370 w 606298"/>
                <a:gd name="connsiteY27" fmla="*/ 276006 h 476105"/>
                <a:gd name="connsiteX28" fmla="*/ 442671 w 606298"/>
                <a:gd name="connsiteY28" fmla="*/ 293764 h 476105"/>
                <a:gd name="connsiteX29" fmla="*/ 322185 w 606298"/>
                <a:gd name="connsiteY29" fmla="*/ 293764 h 476105"/>
                <a:gd name="connsiteX30" fmla="*/ 304394 w 606298"/>
                <a:gd name="connsiteY30" fmla="*/ 276006 h 476105"/>
                <a:gd name="connsiteX31" fmla="*/ 304394 w 606298"/>
                <a:gd name="connsiteY31" fmla="*/ 268369 h 476105"/>
                <a:gd name="connsiteX32" fmla="*/ 30421 w 606298"/>
                <a:gd name="connsiteY32" fmla="*/ 268369 h 476105"/>
                <a:gd name="connsiteX33" fmla="*/ 0 w 606298"/>
                <a:gd name="connsiteY33" fmla="*/ 238006 h 476105"/>
                <a:gd name="connsiteX34" fmla="*/ 30421 w 606298"/>
                <a:gd name="connsiteY34" fmla="*/ 207643 h 476105"/>
                <a:gd name="connsiteX35" fmla="*/ 304394 w 606298"/>
                <a:gd name="connsiteY35" fmla="*/ 207643 h 476105"/>
                <a:gd name="connsiteX36" fmla="*/ 304394 w 606298"/>
                <a:gd name="connsiteY36" fmla="*/ 200099 h 476105"/>
                <a:gd name="connsiteX37" fmla="*/ 322185 w 606298"/>
                <a:gd name="connsiteY37" fmla="*/ 182341 h 476105"/>
                <a:gd name="connsiteX38" fmla="*/ 109055 w 606298"/>
                <a:gd name="connsiteY38" fmla="*/ 0 h 476105"/>
                <a:gd name="connsiteX39" fmla="*/ 229540 w 606298"/>
                <a:gd name="connsiteY39" fmla="*/ 0 h 476105"/>
                <a:gd name="connsiteX40" fmla="*/ 247331 w 606298"/>
                <a:gd name="connsiteY40" fmla="*/ 17669 h 476105"/>
                <a:gd name="connsiteX41" fmla="*/ 247331 w 606298"/>
                <a:gd name="connsiteY41" fmla="*/ 25307 h 476105"/>
                <a:gd name="connsiteX42" fmla="*/ 575785 w 606298"/>
                <a:gd name="connsiteY42" fmla="*/ 25307 h 476105"/>
                <a:gd name="connsiteX43" fmla="*/ 606298 w 606298"/>
                <a:gd name="connsiteY43" fmla="*/ 55676 h 476105"/>
                <a:gd name="connsiteX44" fmla="*/ 575785 w 606298"/>
                <a:gd name="connsiteY44" fmla="*/ 86045 h 476105"/>
                <a:gd name="connsiteX45" fmla="*/ 247331 w 606298"/>
                <a:gd name="connsiteY45" fmla="*/ 86045 h 476105"/>
                <a:gd name="connsiteX46" fmla="*/ 247331 w 606298"/>
                <a:gd name="connsiteY46" fmla="*/ 93683 h 476105"/>
                <a:gd name="connsiteX47" fmla="*/ 229540 w 606298"/>
                <a:gd name="connsiteY47" fmla="*/ 111352 h 476105"/>
                <a:gd name="connsiteX48" fmla="*/ 109055 w 606298"/>
                <a:gd name="connsiteY48" fmla="*/ 111352 h 476105"/>
                <a:gd name="connsiteX49" fmla="*/ 91355 w 606298"/>
                <a:gd name="connsiteY49" fmla="*/ 93683 h 476105"/>
                <a:gd name="connsiteX50" fmla="*/ 91355 w 606298"/>
                <a:gd name="connsiteY50" fmla="*/ 86045 h 476105"/>
                <a:gd name="connsiteX51" fmla="*/ 30421 w 606298"/>
                <a:gd name="connsiteY51" fmla="*/ 86045 h 476105"/>
                <a:gd name="connsiteX52" fmla="*/ 0 w 606298"/>
                <a:gd name="connsiteY52" fmla="*/ 55676 h 476105"/>
                <a:gd name="connsiteX53" fmla="*/ 30421 w 606298"/>
                <a:gd name="connsiteY53" fmla="*/ 25307 h 476105"/>
                <a:gd name="connsiteX54" fmla="*/ 91355 w 606298"/>
                <a:gd name="connsiteY54" fmla="*/ 25307 h 476105"/>
                <a:gd name="connsiteX55" fmla="*/ 91355 w 606298"/>
                <a:gd name="connsiteY55" fmla="*/ 17669 h 476105"/>
                <a:gd name="connsiteX56" fmla="*/ 109055 w 606298"/>
                <a:gd name="connsiteY56" fmla="*/ 0 h 476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606298" h="476105">
                  <a:moveTo>
                    <a:pt x="187043" y="364682"/>
                  </a:moveTo>
                  <a:lnTo>
                    <a:pt x="307528" y="364682"/>
                  </a:lnTo>
                  <a:cubicBezTo>
                    <a:pt x="317392" y="364682"/>
                    <a:pt x="325320" y="372595"/>
                    <a:pt x="325320" y="382440"/>
                  </a:cubicBezTo>
                  <a:lnTo>
                    <a:pt x="325320" y="389984"/>
                  </a:lnTo>
                  <a:lnTo>
                    <a:pt x="575785" y="389984"/>
                  </a:lnTo>
                  <a:cubicBezTo>
                    <a:pt x="592655" y="389984"/>
                    <a:pt x="606298" y="403602"/>
                    <a:pt x="606298" y="420440"/>
                  </a:cubicBezTo>
                  <a:cubicBezTo>
                    <a:pt x="606298" y="437185"/>
                    <a:pt x="592655" y="450803"/>
                    <a:pt x="575785" y="450803"/>
                  </a:cubicBezTo>
                  <a:lnTo>
                    <a:pt x="325320" y="450803"/>
                  </a:lnTo>
                  <a:lnTo>
                    <a:pt x="325320" y="458347"/>
                  </a:lnTo>
                  <a:cubicBezTo>
                    <a:pt x="325320" y="468192"/>
                    <a:pt x="317392" y="476105"/>
                    <a:pt x="307528" y="476105"/>
                  </a:cubicBezTo>
                  <a:lnTo>
                    <a:pt x="187043" y="476105"/>
                  </a:lnTo>
                  <a:cubicBezTo>
                    <a:pt x="177271" y="476105"/>
                    <a:pt x="169343" y="468192"/>
                    <a:pt x="169343" y="458347"/>
                  </a:cubicBezTo>
                  <a:lnTo>
                    <a:pt x="169343" y="450803"/>
                  </a:lnTo>
                  <a:lnTo>
                    <a:pt x="30421" y="450803"/>
                  </a:lnTo>
                  <a:cubicBezTo>
                    <a:pt x="13644" y="450803"/>
                    <a:pt x="0" y="437185"/>
                    <a:pt x="0" y="420440"/>
                  </a:cubicBezTo>
                  <a:cubicBezTo>
                    <a:pt x="0" y="403602"/>
                    <a:pt x="13644" y="389984"/>
                    <a:pt x="30421" y="389984"/>
                  </a:cubicBezTo>
                  <a:lnTo>
                    <a:pt x="169343" y="389984"/>
                  </a:lnTo>
                  <a:lnTo>
                    <a:pt x="169343" y="382440"/>
                  </a:lnTo>
                  <a:cubicBezTo>
                    <a:pt x="169343" y="372595"/>
                    <a:pt x="177271" y="364682"/>
                    <a:pt x="187043" y="364682"/>
                  </a:cubicBezTo>
                  <a:close/>
                  <a:moveTo>
                    <a:pt x="322185" y="182341"/>
                  </a:moveTo>
                  <a:lnTo>
                    <a:pt x="442671" y="182341"/>
                  </a:lnTo>
                  <a:cubicBezTo>
                    <a:pt x="452442" y="182341"/>
                    <a:pt x="460370" y="190254"/>
                    <a:pt x="460370" y="200099"/>
                  </a:cubicBezTo>
                  <a:lnTo>
                    <a:pt x="460370" y="207643"/>
                  </a:lnTo>
                  <a:lnTo>
                    <a:pt x="575785" y="207643"/>
                  </a:lnTo>
                  <a:cubicBezTo>
                    <a:pt x="592655" y="207643"/>
                    <a:pt x="606298" y="221261"/>
                    <a:pt x="606298" y="238006"/>
                  </a:cubicBezTo>
                  <a:cubicBezTo>
                    <a:pt x="606298" y="254844"/>
                    <a:pt x="592655" y="268369"/>
                    <a:pt x="575785" y="268369"/>
                  </a:cubicBezTo>
                  <a:lnTo>
                    <a:pt x="460370" y="268369"/>
                  </a:lnTo>
                  <a:lnTo>
                    <a:pt x="460370" y="276006"/>
                  </a:lnTo>
                  <a:cubicBezTo>
                    <a:pt x="460370" y="285759"/>
                    <a:pt x="452442" y="293764"/>
                    <a:pt x="442671" y="293764"/>
                  </a:cubicBezTo>
                  <a:lnTo>
                    <a:pt x="322185" y="293764"/>
                  </a:lnTo>
                  <a:cubicBezTo>
                    <a:pt x="312322" y="293764"/>
                    <a:pt x="304394" y="285759"/>
                    <a:pt x="304394" y="276006"/>
                  </a:cubicBezTo>
                  <a:lnTo>
                    <a:pt x="304394" y="268369"/>
                  </a:lnTo>
                  <a:lnTo>
                    <a:pt x="30421" y="268369"/>
                  </a:lnTo>
                  <a:cubicBezTo>
                    <a:pt x="13644" y="268369"/>
                    <a:pt x="0" y="254844"/>
                    <a:pt x="0" y="238006"/>
                  </a:cubicBezTo>
                  <a:cubicBezTo>
                    <a:pt x="0" y="221261"/>
                    <a:pt x="13644" y="207643"/>
                    <a:pt x="30421" y="207643"/>
                  </a:cubicBezTo>
                  <a:lnTo>
                    <a:pt x="304394" y="207643"/>
                  </a:lnTo>
                  <a:lnTo>
                    <a:pt x="304394" y="200099"/>
                  </a:lnTo>
                  <a:cubicBezTo>
                    <a:pt x="304394" y="190254"/>
                    <a:pt x="312322" y="182341"/>
                    <a:pt x="322185" y="182341"/>
                  </a:cubicBezTo>
                  <a:close/>
                  <a:moveTo>
                    <a:pt x="109055" y="0"/>
                  </a:moveTo>
                  <a:lnTo>
                    <a:pt x="229540" y="0"/>
                  </a:lnTo>
                  <a:cubicBezTo>
                    <a:pt x="239404" y="0"/>
                    <a:pt x="247331" y="7914"/>
                    <a:pt x="247331" y="17669"/>
                  </a:cubicBezTo>
                  <a:lnTo>
                    <a:pt x="247331" y="25307"/>
                  </a:lnTo>
                  <a:lnTo>
                    <a:pt x="575785" y="25307"/>
                  </a:lnTo>
                  <a:cubicBezTo>
                    <a:pt x="592655" y="25307"/>
                    <a:pt x="606298" y="38927"/>
                    <a:pt x="606298" y="55676"/>
                  </a:cubicBezTo>
                  <a:cubicBezTo>
                    <a:pt x="606298" y="72425"/>
                    <a:pt x="592655" y="86045"/>
                    <a:pt x="575785" y="86045"/>
                  </a:cubicBezTo>
                  <a:lnTo>
                    <a:pt x="247331" y="86045"/>
                  </a:lnTo>
                  <a:lnTo>
                    <a:pt x="247331" y="93683"/>
                  </a:lnTo>
                  <a:cubicBezTo>
                    <a:pt x="247331" y="103438"/>
                    <a:pt x="239404" y="111352"/>
                    <a:pt x="229540" y="111352"/>
                  </a:cubicBezTo>
                  <a:lnTo>
                    <a:pt x="109055" y="111352"/>
                  </a:lnTo>
                  <a:cubicBezTo>
                    <a:pt x="99283" y="111352"/>
                    <a:pt x="91355" y="103438"/>
                    <a:pt x="91355" y="93683"/>
                  </a:cubicBezTo>
                  <a:lnTo>
                    <a:pt x="91355" y="86045"/>
                  </a:lnTo>
                  <a:lnTo>
                    <a:pt x="30421" y="86045"/>
                  </a:lnTo>
                  <a:cubicBezTo>
                    <a:pt x="13644" y="86045"/>
                    <a:pt x="0" y="72425"/>
                    <a:pt x="0" y="55676"/>
                  </a:cubicBezTo>
                  <a:cubicBezTo>
                    <a:pt x="0" y="38927"/>
                    <a:pt x="13644" y="25307"/>
                    <a:pt x="30421" y="25307"/>
                  </a:cubicBezTo>
                  <a:lnTo>
                    <a:pt x="91355" y="25307"/>
                  </a:lnTo>
                  <a:lnTo>
                    <a:pt x="91355" y="17669"/>
                  </a:lnTo>
                  <a:cubicBezTo>
                    <a:pt x="91355" y="7914"/>
                    <a:pt x="99283" y="0"/>
                    <a:pt x="109055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6E10AE55-A242-4366-91F5-2B138D28D2BB}"/>
                </a:ext>
              </a:extLst>
            </p:cNvPr>
            <p:cNvSpPr txBox="1"/>
            <p:nvPr/>
          </p:nvSpPr>
          <p:spPr>
            <a:xfrm>
              <a:off x="4034998" y="1943091"/>
              <a:ext cx="241374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.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6674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50"/>
                            </p:stCondLst>
                            <p:childTnLst>
                              <p:par>
                                <p:cTn id="1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Graphic spid="29" grpId="0">
        <p:bldAsOne/>
      </p:bldGraphic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505EC37B-839F-47F1-B15E-D5F1D7A1A4C7}"/>
              </a:ext>
            </a:extLst>
          </p:cNvPr>
          <p:cNvGrpSpPr/>
          <p:nvPr/>
        </p:nvGrpSpPr>
        <p:grpSpPr>
          <a:xfrm>
            <a:off x="-1" y="1958862"/>
            <a:ext cx="12192001" cy="2940277"/>
            <a:chOff x="-1" y="1958862"/>
            <a:chExt cx="12192001" cy="294027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E23947FC-6C25-4D0E-91EA-1077EA8AB2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279" b="31477"/>
            <a:stretch/>
          </p:blipFill>
          <p:spPr>
            <a:xfrm>
              <a:off x="0" y="1958862"/>
              <a:ext cx="12192000" cy="2940276"/>
            </a:xfrm>
            <a:prstGeom prst="rect">
              <a:avLst/>
            </a:prstGeom>
          </p:spPr>
        </p:pic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DE35369F-7F15-49B4-8931-E5A7B0D457E8}"/>
                </a:ext>
              </a:extLst>
            </p:cNvPr>
            <p:cNvSpPr/>
            <p:nvPr/>
          </p:nvSpPr>
          <p:spPr>
            <a:xfrm>
              <a:off x="-1" y="1958862"/>
              <a:ext cx="12191999" cy="2940277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C629D595-6935-42EE-9726-282AEB8B83BE}"/>
              </a:ext>
            </a:extLst>
          </p:cNvPr>
          <p:cNvSpPr txBox="1"/>
          <p:nvPr/>
        </p:nvSpPr>
        <p:spPr>
          <a:xfrm>
            <a:off x="3914274" y="2800856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5413F877-DB89-499A-8499-0AC6104F3ED8}"/>
              </a:ext>
            </a:extLst>
          </p:cNvPr>
          <p:cNvCxnSpPr>
            <a:cxnSpLocks/>
          </p:cNvCxnSpPr>
          <p:nvPr/>
        </p:nvCxnSpPr>
        <p:spPr>
          <a:xfrm>
            <a:off x="5672840" y="3429000"/>
            <a:ext cx="846321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F601CAE1-9635-4C2C-AB48-683E60B50663}"/>
              </a:ext>
            </a:extLst>
          </p:cNvPr>
          <p:cNvSpPr txBox="1"/>
          <p:nvPr/>
        </p:nvSpPr>
        <p:spPr>
          <a:xfrm>
            <a:off x="855149" y="3789201"/>
            <a:ext cx="104817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pPr algn="ctr"/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7083BDBE-CE1E-483C-B5DB-F09E249DB526}"/>
              </a:ext>
            </a:extLst>
          </p:cNvPr>
          <p:cNvGrpSpPr/>
          <p:nvPr/>
        </p:nvGrpSpPr>
        <p:grpSpPr>
          <a:xfrm>
            <a:off x="1427435" y="787101"/>
            <a:ext cx="4010526" cy="892821"/>
            <a:chOff x="871538" y="2016148"/>
            <a:chExt cx="3657600" cy="892821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FD191F94-FA73-4F18-8FFD-C4A11299E32E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CE59AE77-0C3D-41CE-A40F-21667FAE9A30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15" name="Freeform 17">
            <a:extLst>
              <a:ext uri="{FF2B5EF4-FFF2-40B4-BE49-F238E27FC236}">
                <a16:creationId xmlns:a16="http://schemas.microsoft.com/office/drawing/2014/main" id="{8982F031-8091-45E1-A2D4-1D4A476C630A}"/>
              </a:ext>
            </a:extLst>
          </p:cNvPr>
          <p:cNvSpPr/>
          <p:nvPr/>
        </p:nvSpPr>
        <p:spPr>
          <a:xfrm>
            <a:off x="1116976" y="5189766"/>
            <a:ext cx="308737" cy="3881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5400"/>
                </a:moveTo>
                <a:cubicBezTo>
                  <a:pt x="0" y="5569"/>
                  <a:pt x="0" y="5569"/>
                  <a:pt x="212" y="5737"/>
                </a:cubicBezTo>
                <a:cubicBezTo>
                  <a:pt x="11224" y="18900"/>
                  <a:pt x="11224" y="18900"/>
                  <a:pt x="11224" y="18900"/>
                </a:cubicBezTo>
                <a:cubicBezTo>
                  <a:pt x="11435" y="19069"/>
                  <a:pt x="11435" y="19069"/>
                  <a:pt x="11647" y="19069"/>
                </a:cubicBezTo>
                <a:cubicBezTo>
                  <a:pt x="11647" y="19069"/>
                  <a:pt x="11647" y="19069"/>
                  <a:pt x="11647" y="19069"/>
                </a:cubicBezTo>
                <a:cubicBezTo>
                  <a:pt x="20329" y="21600"/>
                  <a:pt x="20329" y="21600"/>
                  <a:pt x="20329" y="21600"/>
                </a:cubicBezTo>
                <a:cubicBezTo>
                  <a:pt x="20541" y="21600"/>
                  <a:pt x="20541" y="21600"/>
                  <a:pt x="20541" y="21600"/>
                </a:cubicBezTo>
                <a:cubicBezTo>
                  <a:pt x="20753" y="21600"/>
                  <a:pt x="20753" y="21600"/>
                  <a:pt x="20965" y="21600"/>
                </a:cubicBezTo>
                <a:cubicBezTo>
                  <a:pt x="20965" y="21431"/>
                  <a:pt x="21176" y="21263"/>
                  <a:pt x="21176" y="21263"/>
                </a:cubicBezTo>
                <a:cubicBezTo>
                  <a:pt x="21600" y="13669"/>
                  <a:pt x="21600" y="13669"/>
                  <a:pt x="21600" y="13669"/>
                </a:cubicBezTo>
                <a:cubicBezTo>
                  <a:pt x="21600" y="13669"/>
                  <a:pt x="21600" y="13500"/>
                  <a:pt x="21388" y="13500"/>
                </a:cubicBezTo>
                <a:cubicBezTo>
                  <a:pt x="10376" y="337"/>
                  <a:pt x="10376" y="337"/>
                  <a:pt x="10376" y="337"/>
                </a:cubicBezTo>
                <a:cubicBezTo>
                  <a:pt x="10165" y="169"/>
                  <a:pt x="10165" y="169"/>
                  <a:pt x="9953" y="169"/>
                </a:cubicBezTo>
                <a:cubicBezTo>
                  <a:pt x="9953" y="169"/>
                  <a:pt x="9953" y="169"/>
                  <a:pt x="9953" y="169"/>
                </a:cubicBezTo>
                <a:cubicBezTo>
                  <a:pt x="9318" y="0"/>
                  <a:pt x="8894" y="0"/>
                  <a:pt x="8471" y="0"/>
                </a:cubicBezTo>
                <a:cubicBezTo>
                  <a:pt x="6776" y="0"/>
                  <a:pt x="5082" y="337"/>
                  <a:pt x="3600" y="1181"/>
                </a:cubicBezTo>
                <a:cubicBezTo>
                  <a:pt x="1906" y="2194"/>
                  <a:pt x="635" y="3712"/>
                  <a:pt x="0" y="5400"/>
                </a:cubicBezTo>
                <a:close/>
                <a:moveTo>
                  <a:pt x="11647" y="18056"/>
                </a:moveTo>
                <a:cubicBezTo>
                  <a:pt x="3388" y="8100"/>
                  <a:pt x="3388" y="8100"/>
                  <a:pt x="3388" y="8100"/>
                </a:cubicBezTo>
                <a:cubicBezTo>
                  <a:pt x="3388" y="8100"/>
                  <a:pt x="3388" y="8100"/>
                  <a:pt x="3388" y="8100"/>
                </a:cubicBezTo>
                <a:cubicBezTo>
                  <a:pt x="3600" y="7425"/>
                  <a:pt x="3812" y="6919"/>
                  <a:pt x="4235" y="6412"/>
                </a:cubicBezTo>
                <a:cubicBezTo>
                  <a:pt x="4659" y="5906"/>
                  <a:pt x="5294" y="5400"/>
                  <a:pt x="5929" y="4894"/>
                </a:cubicBezTo>
                <a:cubicBezTo>
                  <a:pt x="6141" y="4725"/>
                  <a:pt x="6141" y="4725"/>
                  <a:pt x="6141" y="4725"/>
                </a:cubicBezTo>
                <a:cubicBezTo>
                  <a:pt x="12494" y="12319"/>
                  <a:pt x="12494" y="12319"/>
                  <a:pt x="12494" y="12319"/>
                </a:cubicBezTo>
                <a:cubicBezTo>
                  <a:pt x="13341" y="13331"/>
                  <a:pt x="13553" y="14513"/>
                  <a:pt x="13341" y="15694"/>
                </a:cubicBezTo>
                <a:cubicBezTo>
                  <a:pt x="13129" y="16538"/>
                  <a:pt x="12706" y="17213"/>
                  <a:pt x="11859" y="17888"/>
                </a:cubicBezTo>
                <a:lnTo>
                  <a:pt x="11647" y="18056"/>
                </a:lnTo>
                <a:close/>
                <a:moveTo>
                  <a:pt x="20118" y="20756"/>
                </a:moveTo>
                <a:cubicBezTo>
                  <a:pt x="18424" y="20250"/>
                  <a:pt x="18424" y="20250"/>
                  <a:pt x="18424" y="20250"/>
                </a:cubicBezTo>
                <a:cubicBezTo>
                  <a:pt x="18424" y="20081"/>
                  <a:pt x="18424" y="20081"/>
                  <a:pt x="18424" y="20081"/>
                </a:cubicBezTo>
                <a:cubicBezTo>
                  <a:pt x="18212" y="19744"/>
                  <a:pt x="18424" y="19406"/>
                  <a:pt x="18847" y="19069"/>
                </a:cubicBezTo>
                <a:cubicBezTo>
                  <a:pt x="19271" y="18900"/>
                  <a:pt x="19694" y="18900"/>
                  <a:pt x="20118" y="19238"/>
                </a:cubicBezTo>
                <a:cubicBezTo>
                  <a:pt x="20329" y="19238"/>
                  <a:pt x="20329" y="19238"/>
                  <a:pt x="20329" y="19238"/>
                </a:cubicBezTo>
                <a:lnTo>
                  <a:pt x="20118" y="20756"/>
                </a:lnTo>
                <a:close/>
                <a:moveTo>
                  <a:pt x="20329" y="18394"/>
                </a:moveTo>
                <a:cubicBezTo>
                  <a:pt x="19906" y="18225"/>
                  <a:pt x="19906" y="18225"/>
                  <a:pt x="19906" y="18225"/>
                </a:cubicBezTo>
                <a:cubicBezTo>
                  <a:pt x="19271" y="18056"/>
                  <a:pt x="18847" y="18225"/>
                  <a:pt x="18212" y="18394"/>
                </a:cubicBezTo>
                <a:cubicBezTo>
                  <a:pt x="17788" y="18731"/>
                  <a:pt x="17365" y="19069"/>
                  <a:pt x="17365" y="19575"/>
                </a:cubicBezTo>
                <a:cubicBezTo>
                  <a:pt x="17365" y="19913"/>
                  <a:pt x="17365" y="19913"/>
                  <a:pt x="17365" y="19913"/>
                </a:cubicBezTo>
                <a:cubicBezTo>
                  <a:pt x="12494" y="18563"/>
                  <a:pt x="12494" y="18563"/>
                  <a:pt x="12494" y="18563"/>
                </a:cubicBezTo>
                <a:cubicBezTo>
                  <a:pt x="12706" y="18225"/>
                  <a:pt x="12706" y="18225"/>
                  <a:pt x="12706" y="18225"/>
                </a:cubicBezTo>
                <a:cubicBezTo>
                  <a:pt x="13976" y="17213"/>
                  <a:pt x="14612" y="15694"/>
                  <a:pt x="14400" y="14175"/>
                </a:cubicBezTo>
                <a:cubicBezTo>
                  <a:pt x="14400" y="13838"/>
                  <a:pt x="14400" y="13838"/>
                  <a:pt x="14400" y="13838"/>
                </a:cubicBezTo>
                <a:cubicBezTo>
                  <a:pt x="14824" y="14006"/>
                  <a:pt x="14824" y="14006"/>
                  <a:pt x="14824" y="14006"/>
                </a:cubicBezTo>
                <a:cubicBezTo>
                  <a:pt x="16518" y="14681"/>
                  <a:pt x="18424" y="14850"/>
                  <a:pt x="20118" y="14344"/>
                </a:cubicBezTo>
                <a:cubicBezTo>
                  <a:pt x="20541" y="14175"/>
                  <a:pt x="20541" y="14175"/>
                  <a:pt x="20541" y="14175"/>
                </a:cubicBezTo>
                <a:lnTo>
                  <a:pt x="20329" y="18394"/>
                </a:lnTo>
                <a:close/>
                <a:moveTo>
                  <a:pt x="11859" y="3544"/>
                </a:moveTo>
                <a:cubicBezTo>
                  <a:pt x="20329" y="13500"/>
                  <a:pt x="20329" y="13500"/>
                  <a:pt x="20329" y="13500"/>
                </a:cubicBezTo>
                <a:cubicBezTo>
                  <a:pt x="19906" y="13500"/>
                  <a:pt x="19906" y="13500"/>
                  <a:pt x="19906" y="13500"/>
                </a:cubicBezTo>
                <a:cubicBezTo>
                  <a:pt x="19271" y="13838"/>
                  <a:pt x="18635" y="13838"/>
                  <a:pt x="18000" y="13838"/>
                </a:cubicBezTo>
                <a:cubicBezTo>
                  <a:pt x="17576" y="13838"/>
                  <a:pt x="17153" y="13838"/>
                  <a:pt x="16941" y="13838"/>
                </a:cubicBezTo>
                <a:cubicBezTo>
                  <a:pt x="15459" y="13500"/>
                  <a:pt x="14188" y="12825"/>
                  <a:pt x="13341" y="11981"/>
                </a:cubicBezTo>
                <a:cubicBezTo>
                  <a:pt x="6988" y="4387"/>
                  <a:pt x="6988" y="4387"/>
                  <a:pt x="6988" y="4387"/>
                </a:cubicBezTo>
                <a:cubicBezTo>
                  <a:pt x="7200" y="4219"/>
                  <a:pt x="7200" y="4219"/>
                  <a:pt x="7200" y="4219"/>
                </a:cubicBezTo>
                <a:cubicBezTo>
                  <a:pt x="8047" y="3881"/>
                  <a:pt x="8682" y="3712"/>
                  <a:pt x="9529" y="3544"/>
                </a:cubicBezTo>
                <a:cubicBezTo>
                  <a:pt x="10165" y="3544"/>
                  <a:pt x="11012" y="3544"/>
                  <a:pt x="11859" y="3544"/>
                </a:cubicBezTo>
                <a:close/>
                <a:moveTo>
                  <a:pt x="6988" y="844"/>
                </a:moveTo>
                <a:cubicBezTo>
                  <a:pt x="7835" y="675"/>
                  <a:pt x="8682" y="675"/>
                  <a:pt x="9529" y="844"/>
                </a:cubicBezTo>
                <a:cubicBezTo>
                  <a:pt x="9529" y="844"/>
                  <a:pt x="9529" y="844"/>
                  <a:pt x="9529" y="844"/>
                </a:cubicBezTo>
                <a:cubicBezTo>
                  <a:pt x="11224" y="2700"/>
                  <a:pt x="11224" y="2700"/>
                  <a:pt x="11224" y="2700"/>
                </a:cubicBezTo>
                <a:cubicBezTo>
                  <a:pt x="10588" y="2700"/>
                  <a:pt x="10588" y="2700"/>
                  <a:pt x="10588" y="2700"/>
                </a:cubicBezTo>
                <a:cubicBezTo>
                  <a:pt x="9106" y="2700"/>
                  <a:pt x="7412" y="3206"/>
                  <a:pt x="5929" y="3881"/>
                </a:cubicBezTo>
                <a:cubicBezTo>
                  <a:pt x="4659" y="4725"/>
                  <a:pt x="3600" y="5737"/>
                  <a:pt x="2965" y="6919"/>
                </a:cubicBezTo>
                <a:cubicBezTo>
                  <a:pt x="2753" y="7256"/>
                  <a:pt x="2753" y="7256"/>
                  <a:pt x="2753" y="7256"/>
                </a:cubicBezTo>
                <a:cubicBezTo>
                  <a:pt x="1059" y="5400"/>
                  <a:pt x="1059" y="5400"/>
                  <a:pt x="1059" y="5400"/>
                </a:cubicBezTo>
                <a:cubicBezTo>
                  <a:pt x="1059" y="5400"/>
                  <a:pt x="1059" y="5400"/>
                  <a:pt x="1059" y="5400"/>
                </a:cubicBezTo>
                <a:cubicBezTo>
                  <a:pt x="1271" y="4725"/>
                  <a:pt x="1694" y="4050"/>
                  <a:pt x="2118" y="3544"/>
                </a:cubicBezTo>
                <a:cubicBezTo>
                  <a:pt x="2541" y="2869"/>
                  <a:pt x="3388" y="2194"/>
                  <a:pt x="4235" y="1856"/>
                </a:cubicBezTo>
                <a:cubicBezTo>
                  <a:pt x="5082" y="1350"/>
                  <a:pt x="6141" y="1012"/>
                  <a:pt x="6988" y="844"/>
                </a:cubicBez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6" name="Freeform 114">
            <a:extLst>
              <a:ext uri="{FF2B5EF4-FFF2-40B4-BE49-F238E27FC236}">
                <a16:creationId xmlns:a16="http://schemas.microsoft.com/office/drawing/2014/main" id="{AF475AA4-0F5D-46CB-AEC5-FD11A0453194}"/>
              </a:ext>
            </a:extLst>
          </p:cNvPr>
          <p:cNvSpPr/>
          <p:nvPr/>
        </p:nvSpPr>
        <p:spPr>
          <a:xfrm>
            <a:off x="6532381" y="840946"/>
            <a:ext cx="439124" cy="4391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8" h="21558" extrusionOk="0">
                <a:moveTo>
                  <a:pt x="21389" y="169"/>
                </a:moveTo>
                <a:cubicBezTo>
                  <a:pt x="21389" y="0"/>
                  <a:pt x="21220" y="0"/>
                  <a:pt x="21052" y="0"/>
                </a:cubicBezTo>
                <a:cubicBezTo>
                  <a:pt x="18352" y="506"/>
                  <a:pt x="18352" y="506"/>
                  <a:pt x="18352" y="506"/>
                </a:cubicBezTo>
                <a:cubicBezTo>
                  <a:pt x="18183" y="506"/>
                  <a:pt x="18183" y="675"/>
                  <a:pt x="18183" y="675"/>
                </a:cubicBezTo>
                <a:cubicBezTo>
                  <a:pt x="13795" y="4894"/>
                  <a:pt x="13795" y="4894"/>
                  <a:pt x="13795" y="4894"/>
                </a:cubicBezTo>
                <a:cubicBezTo>
                  <a:pt x="1814" y="1350"/>
                  <a:pt x="1814" y="1350"/>
                  <a:pt x="1814" y="1350"/>
                </a:cubicBezTo>
                <a:cubicBezTo>
                  <a:pt x="1814" y="1350"/>
                  <a:pt x="1646" y="1350"/>
                  <a:pt x="1477" y="1519"/>
                </a:cubicBezTo>
                <a:cubicBezTo>
                  <a:pt x="127" y="2869"/>
                  <a:pt x="127" y="2869"/>
                  <a:pt x="127" y="2869"/>
                </a:cubicBezTo>
                <a:cubicBezTo>
                  <a:pt x="-42" y="3038"/>
                  <a:pt x="-42" y="3206"/>
                  <a:pt x="127" y="3375"/>
                </a:cubicBezTo>
                <a:cubicBezTo>
                  <a:pt x="127" y="3544"/>
                  <a:pt x="127" y="3544"/>
                  <a:pt x="127" y="3544"/>
                </a:cubicBezTo>
                <a:cubicBezTo>
                  <a:pt x="9071" y="9788"/>
                  <a:pt x="9071" y="9788"/>
                  <a:pt x="9071" y="9788"/>
                </a:cubicBezTo>
                <a:cubicBezTo>
                  <a:pt x="5189" y="13669"/>
                  <a:pt x="5189" y="13669"/>
                  <a:pt x="5189" y="13669"/>
                </a:cubicBezTo>
                <a:cubicBezTo>
                  <a:pt x="1814" y="12825"/>
                  <a:pt x="1814" y="12825"/>
                  <a:pt x="1814" y="12825"/>
                </a:cubicBezTo>
                <a:cubicBezTo>
                  <a:pt x="1646" y="12656"/>
                  <a:pt x="1477" y="12825"/>
                  <a:pt x="1477" y="12825"/>
                </a:cubicBezTo>
                <a:cubicBezTo>
                  <a:pt x="1308" y="12825"/>
                  <a:pt x="127" y="14175"/>
                  <a:pt x="127" y="14175"/>
                </a:cubicBezTo>
                <a:cubicBezTo>
                  <a:pt x="-42" y="14344"/>
                  <a:pt x="-42" y="14512"/>
                  <a:pt x="127" y="14681"/>
                </a:cubicBezTo>
                <a:cubicBezTo>
                  <a:pt x="127" y="14681"/>
                  <a:pt x="127" y="14681"/>
                  <a:pt x="127" y="14850"/>
                </a:cubicBezTo>
                <a:cubicBezTo>
                  <a:pt x="296" y="14850"/>
                  <a:pt x="296" y="14850"/>
                  <a:pt x="296" y="14850"/>
                </a:cubicBezTo>
                <a:cubicBezTo>
                  <a:pt x="4177" y="17550"/>
                  <a:pt x="4177" y="17550"/>
                  <a:pt x="4177" y="17550"/>
                </a:cubicBezTo>
                <a:cubicBezTo>
                  <a:pt x="6708" y="21262"/>
                  <a:pt x="6708" y="21262"/>
                  <a:pt x="6708" y="21262"/>
                </a:cubicBezTo>
                <a:cubicBezTo>
                  <a:pt x="6708" y="21262"/>
                  <a:pt x="6708" y="21262"/>
                  <a:pt x="6708" y="21262"/>
                </a:cubicBezTo>
                <a:cubicBezTo>
                  <a:pt x="6708" y="21431"/>
                  <a:pt x="6708" y="21431"/>
                  <a:pt x="6708" y="21431"/>
                </a:cubicBezTo>
                <a:cubicBezTo>
                  <a:pt x="6877" y="21431"/>
                  <a:pt x="6877" y="21431"/>
                  <a:pt x="6877" y="21431"/>
                </a:cubicBezTo>
                <a:cubicBezTo>
                  <a:pt x="7046" y="21600"/>
                  <a:pt x="7214" y="21600"/>
                  <a:pt x="7383" y="21431"/>
                </a:cubicBezTo>
                <a:cubicBezTo>
                  <a:pt x="8733" y="20081"/>
                  <a:pt x="8733" y="20081"/>
                  <a:pt x="8733" y="20081"/>
                </a:cubicBezTo>
                <a:cubicBezTo>
                  <a:pt x="8733" y="20081"/>
                  <a:pt x="8902" y="19912"/>
                  <a:pt x="8733" y="19744"/>
                </a:cubicBezTo>
                <a:cubicBezTo>
                  <a:pt x="7889" y="16369"/>
                  <a:pt x="7889" y="16369"/>
                  <a:pt x="7889" y="16369"/>
                </a:cubicBezTo>
                <a:cubicBezTo>
                  <a:pt x="11770" y="12487"/>
                  <a:pt x="11770" y="12487"/>
                  <a:pt x="11770" y="12487"/>
                </a:cubicBezTo>
                <a:cubicBezTo>
                  <a:pt x="18014" y="21431"/>
                  <a:pt x="18014" y="21431"/>
                  <a:pt x="18014" y="21431"/>
                </a:cubicBezTo>
                <a:cubicBezTo>
                  <a:pt x="18014" y="21431"/>
                  <a:pt x="18183" y="21431"/>
                  <a:pt x="18183" y="21431"/>
                </a:cubicBezTo>
                <a:cubicBezTo>
                  <a:pt x="18352" y="21600"/>
                  <a:pt x="18520" y="21600"/>
                  <a:pt x="18689" y="21431"/>
                </a:cubicBezTo>
                <a:cubicBezTo>
                  <a:pt x="19533" y="20587"/>
                  <a:pt x="19870" y="20250"/>
                  <a:pt x="20039" y="20081"/>
                </a:cubicBezTo>
                <a:cubicBezTo>
                  <a:pt x="20039" y="20081"/>
                  <a:pt x="20039" y="20081"/>
                  <a:pt x="20039" y="20081"/>
                </a:cubicBezTo>
                <a:cubicBezTo>
                  <a:pt x="20208" y="19912"/>
                  <a:pt x="20208" y="19744"/>
                  <a:pt x="20208" y="19744"/>
                </a:cubicBezTo>
                <a:cubicBezTo>
                  <a:pt x="16664" y="7763"/>
                  <a:pt x="16664" y="7763"/>
                  <a:pt x="16664" y="7763"/>
                </a:cubicBezTo>
                <a:cubicBezTo>
                  <a:pt x="20883" y="3375"/>
                  <a:pt x="20883" y="3375"/>
                  <a:pt x="20883" y="3375"/>
                </a:cubicBezTo>
                <a:cubicBezTo>
                  <a:pt x="20883" y="3375"/>
                  <a:pt x="21052" y="3375"/>
                  <a:pt x="21052" y="3206"/>
                </a:cubicBezTo>
                <a:cubicBezTo>
                  <a:pt x="21558" y="506"/>
                  <a:pt x="21558" y="506"/>
                  <a:pt x="21558" y="506"/>
                </a:cubicBezTo>
                <a:cubicBezTo>
                  <a:pt x="21558" y="338"/>
                  <a:pt x="21558" y="169"/>
                  <a:pt x="21389" y="169"/>
                </a:cubicBezTo>
                <a:close/>
                <a:moveTo>
                  <a:pt x="19364" y="19744"/>
                </a:moveTo>
                <a:cubicBezTo>
                  <a:pt x="18520" y="20587"/>
                  <a:pt x="18520" y="20587"/>
                  <a:pt x="18520" y="20587"/>
                </a:cubicBezTo>
                <a:cubicBezTo>
                  <a:pt x="12445" y="11981"/>
                  <a:pt x="12445" y="11981"/>
                  <a:pt x="12445" y="11981"/>
                </a:cubicBezTo>
                <a:cubicBezTo>
                  <a:pt x="15989" y="8438"/>
                  <a:pt x="15989" y="8438"/>
                  <a:pt x="15989" y="8438"/>
                </a:cubicBezTo>
                <a:lnTo>
                  <a:pt x="19364" y="19744"/>
                </a:lnTo>
                <a:close/>
                <a:moveTo>
                  <a:pt x="20208" y="3038"/>
                </a:moveTo>
                <a:cubicBezTo>
                  <a:pt x="20208" y="3038"/>
                  <a:pt x="20208" y="3038"/>
                  <a:pt x="20208" y="3038"/>
                </a:cubicBezTo>
                <a:cubicBezTo>
                  <a:pt x="7046" y="16200"/>
                  <a:pt x="7046" y="16200"/>
                  <a:pt x="7046" y="16200"/>
                </a:cubicBezTo>
                <a:cubicBezTo>
                  <a:pt x="8058" y="19744"/>
                  <a:pt x="8058" y="19744"/>
                  <a:pt x="8058" y="19744"/>
                </a:cubicBezTo>
                <a:cubicBezTo>
                  <a:pt x="7214" y="20587"/>
                  <a:pt x="7214" y="20587"/>
                  <a:pt x="7214" y="20587"/>
                </a:cubicBezTo>
                <a:cubicBezTo>
                  <a:pt x="4683" y="16875"/>
                  <a:pt x="4683" y="16875"/>
                  <a:pt x="4683" y="16875"/>
                </a:cubicBezTo>
                <a:cubicBezTo>
                  <a:pt x="971" y="14344"/>
                  <a:pt x="971" y="14344"/>
                  <a:pt x="971" y="14344"/>
                </a:cubicBezTo>
                <a:cubicBezTo>
                  <a:pt x="1814" y="13500"/>
                  <a:pt x="1814" y="13500"/>
                  <a:pt x="1814" y="13500"/>
                </a:cubicBezTo>
                <a:cubicBezTo>
                  <a:pt x="5358" y="14512"/>
                  <a:pt x="5358" y="14512"/>
                  <a:pt x="5358" y="14512"/>
                </a:cubicBezTo>
                <a:cubicBezTo>
                  <a:pt x="10252" y="9619"/>
                  <a:pt x="10252" y="9619"/>
                  <a:pt x="10252" y="9619"/>
                </a:cubicBezTo>
                <a:cubicBezTo>
                  <a:pt x="971" y="3038"/>
                  <a:pt x="971" y="3038"/>
                  <a:pt x="971" y="3038"/>
                </a:cubicBezTo>
                <a:cubicBezTo>
                  <a:pt x="1814" y="2194"/>
                  <a:pt x="1814" y="2194"/>
                  <a:pt x="1814" y="2194"/>
                </a:cubicBezTo>
                <a:cubicBezTo>
                  <a:pt x="13964" y="5906"/>
                  <a:pt x="13964" y="5906"/>
                  <a:pt x="13964" y="5906"/>
                </a:cubicBezTo>
                <a:cubicBezTo>
                  <a:pt x="18520" y="1350"/>
                  <a:pt x="18520" y="1350"/>
                  <a:pt x="18520" y="1350"/>
                </a:cubicBezTo>
                <a:cubicBezTo>
                  <a:pt x="20714" y="844"/>
                  <a:pt x="20714" y="844"/>
                  <a:pt x="20714" y="844"/>
                </a:cubicBezTo>
                <a:lnTo>
                  <a:pt x="20208" y="3038"/>
                </a:ln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endParaRPr/>
          </a:p>
        </p:txBody>
      </p:sp>
      <p:sp>
        <p:nvSpPr>
          <p:cNvPr id="17" name="Freeform 120">
            <a:extLst>
              <a:ext uri="{FF2B5EF4-FFF2-40B4-BE49-F238E27FC236}">
                <a16:creationId xmlns:a16="http://schemas.microsoft.com/office/drawing/2014/main" id="{96130221-373C-4944-854D-425415DCBBFA}"/>
              </a:ext>
            </a:extLst>
          </p:cNvPr>
          <p:cNvSpPr/>
          <p:nvPr/>
        </p:nvSpPr>
        <p:spPr>
          <a:xfrm>
            <a:off x="988311" y="840947"/>
            <a:ext cx="439124" cy="5020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321" y="15188"/>
                </a:moveTo>
                <a:cubicBezTo>
                  <a:pt x="18321" y="15019"/>
                  <a:pt x="18321" y="15019"/>
                  <a:pt x="18321" y="15019"/>
                </a:cubicBezTo>
                <a:cubicBezTo>
                  <a:pt x="20829" y="16369"/>
                  <a:pt x="20829" y="16369"/>
                  <a:pt x="20829" y="16369"/>
                </a:cubicBezTo>
                <a:cubicBezTo>
                  <a:pt x="21021" y="16369"/>
                  <a:pt x="21407" y="16369"/>
                  <a:pt x="21407" y="16200"/>
                </a:cubicBezTo>
                <a:cubicBezTo>
                  <a:pt x="21600" y="16031"/>
                  <a:pt x="21600" y="16031"/>
                  <a:pt x="21600" y="15863"/>
                </a:cubicBezTo>
                <a:cubicBezTo>
                  <a:pt x="21407" y="15863"/>
                  <a:pt x="21407" y="15694"/>
                  <a:pt x="21407" y="15694"/>
                </a:cubicBezTo>
                <a:cubicBezTo>
                  <a:pt x="18900" y="14344"/>
                  <a:pt x="18900" y="14344"/>
                  <a:pt x="18900" y="14344"/>
                </a:cubicBezTo>
                <a:cubicBezTo>
                  <a:pt x="18900" y="14175"/>
                  <a:pt x="18900" y="14175"/>
                  <a:pt x="18900" y="14175"/>
                </a:cubicBezTo>
                <a:cubicBezTo>
                  <a:pt x="19479" y="13163"/>
                  <a:pt x="19864" y="11981"/>
                  <a:pt x="19864" y="10800"/>
                </a:cubicBezTo>
                <a:cubicBezTo>
                  <a:pt x="19864" y="9619"/>
                  <a:pt x="19479" y="8437"/>
                  <a:pt x="18900" y="7425"/>
                </a:cubicBezTo>
                <a:cubicBezTo>
                  <a:pt x="18900" y="7256"/>
                  <a:pt x="18900" y="7256"/>
                  <a:pt x="18900" y="7256"/>
                </a:cubicBezTo>
                <a:cubicBezTo>
                  <a:pt x="21407" y="5906"/>
                  <a:pt x="21407" y="5906"/>
                  <a:pt x="21407" y="5906"/>
                </a:cubicBezTo>
                <a:cubicBezTo>
                  <a:pt x="21407" y="5906"/>
                  <a:pt x="21407" y="5737"/>
                  <a:pt x="21600" y="5737"/>
                </a:cubicBezTo>
                <a:cubicBezTo>
                  <a:pt x="21600" y="5569"/>
                  <a:pt x="21600" y="5569"/>
                  <a:pt x="21407" y="5400"/>
                </a:cubicBezTo>
                <a:cubicBezTo>
                  <a:pt x="21407" y="5231"/>
                  <a:pt x="21021" y="5231"/>
                  <a:pt x="20829" y="5231"/>
                </a:cubicBezTo>
                <a:cubicBezTo>
                  <a:pt x="18321" y="6581"/>
                  <a:pt x="18321" y="6581"/>
                  <a:pt x="18321" y="6581"/>
                </a:cubicBezTo>
                <a:cubicBezTo>
                  <a:pt x="18321" y="6412"/>
                  <a:pt x="18321" y="6412"/>
                  <a:pt x="18321" y="6412"/>
                </a:cubicBezTo>
                <a:cubicBezTo>
                  <a:pt x="16779" y="4387"/>
                  <a:pt x="14271" y="3037"/>
                  <a:pt x="11571" y="2869"/>
                </a:cubicBezTo>
                <a:cubicBezTo>
                  <a:pt x="11186" y="2869"/>
                  <a:pt x="11186" y="2869"/>
                  <a:pt x="11186" y="2869"/>
                </a:cubicBezTo>
                <a:cubicBezTo>
                  <a:pt x="11186" y="337"/>
                  <a:pt x="11186" y="337"/>
                  <a:pt x="11186" y="337"/>
                </a:cubicBezTo>
                <a:cubicBezTo>
                  <a:pt x="11186" y="169"/>
                  <a:pt x="10993" y="0"/>
                  <a:pt x="10800" y="0"/>
                </a:cubicBezTo>
                <a:cubicBezTo>
                  <a:pt x="10607" y="0"/>
                  <a:pt x="10414" y="169"/>
                  <a:pt x="10414" y="337"/>
                </a:cubicBezTo>
                <a:cubicBezTo>
                  <a:pt x="10414" y="2869"/>
                  <a:pt x="10414" y="2869"/>
                  <a:pt x="10414" y="2869"/>
                </a:cubicBezTo>
                <a:cubicBezTo>
                  <a:pt x="10029" y="2869"/>
                  <a:pt x="10029" y="2869"/>
                  <a:pt x="10029" y="2869"/>
                </a:cubicBezTo>
                <a:cubicBezTo>
                  <a:pt x="7329" y="3037"/>
                  <a:pt x="4821" y="4387"/>
                  <a:pt x="3279" y="6412"/>
                </a:cubicBezTo>
                <a:cubicBezTo>
                  <a:pt x="3279" y="6581"/>
                  <a:pt x="3279" y="6581"/>
                  <a:pt x="3279" y="6581"/>
                </a:cubicBezTo>
                <a:cubicBezTo>
                  <a:pt x="771" y="5231"/>
                  <a:pt x="771" y="5231"/>
                  <a:pt x="771" y="5231"/>
                </a:cubicBezTo>
                <a:cubicBezTo>
                  <a:pt x="579" y="5231"/>
                  <a:pt x="193" y="5231"/>
                  <a:pt x="193" y="5400"/>
                </a:cubicBezTo>
                <a:cubicBezTo>
                  <a:pt x="0" y="5569"/>
                  <a:pt x="0" y="5569"/>
                  <a:pt x="0" y="5737"/>
                </a:cubicBezTo>
                <a:cubicBezTo>
                  <a:pt x="193" y="5737"/>
                  <a:pt x="193" y="5906"/>
                  <a:pt x="193" y="5906"/>
                </a:cubicBezTo>
                <a:cubicBezTo>
                  <a:pt x="2700" y="7256"/>
                  <a:pt x="2700" y="7256"/>
                  <a:pt x="2700" y="7256"/>
                </a:cubicBezTo>
                <a:cubicBezTo>
                  <a:pt x="2700" y="7425"/>
                  <a:pt x="2700" y="7425"/>
                  <a:pt x="2700" y="7425"/>
                </a:cubicBezTo>
                <a:cubicBezTo>
                  <a:pt x="2121" y="8437"/>
                  <a:pt x="1736" y="9619"/>
                  <a:pt x="1736" y="10800"/>
                </a:cubicBezTo>
                <a:cubicBezTo>
                  <a:pt x="1736" y="11981"/>
                  <a:pt x="2121" y="13163"/>
                  <a:pt x="2700" y="14175"/>
                </a:cubicBezTo>
                <a:cubicBezTo>
                  <a:pt x="2700" y="14344"/>
                  <a:pt x="2700" y="14344"/>
                  <a:pt x="2700" y="14344"/>
                </a:cubicBezTo>
                <a:cubicBezTo>
                  <a:pt x="193" y="15694"/>
                  <a:pt x="193" y="15694"/>
                  <a:pt x="193" y="15694"/>
                </a:cubicBezTo>
                <a:cubicBezTo>
                  <a:pt x="193" y="15694"/>
                  <a:pt x="193" y="15863"/>
                  <a:pt x="0" y="15863"/>
                </a:cubicBezTo>
                <a:cubicBezTo>
                  <a:pt x="0" y="16031"/>
                  <a:pt x="0" y="16031"/>
                  <a:pt x="193" y="16200"/>
                </a:cubicBezTo>
                <a:cubicBezTo>
                  <a:pt x="193" y="16369"/>
                  <a:pt x="579" y="16369"/>
                  <a:pt x="771" y="16369"/>
                </a:cubicBezTo>
                <a:cubicBezTo>
                  <a:pt x="3279" y="15019"/>
                  <a:pt x="3279" y="15019"/>
                  <a:pt x="3279" y="15019"/>
                </a:cubicBezTo>
                <a:cubicBezTo>
                  <a:pt x="3279" y="15188"/>
                  <a:pt x="3279" y="15188"/>
                  <a:pt x="3279" y="15188"/>
                </a:cubicBezTo>
                <a:cubicBezTo>
                  <a:pt x="4821" y="17213"/>
                  <a:pt x="7329" y="18394"/>
                  <a:pt x="10029" y="18731"/>
                </a:cubicBezTo>
                <a:cubicBezTo>
                  <a:pt x="10414" y="18731"/>
                  <a:pt x="10414" y="18731"/>
                  <a:pt x="10414" y="18731"/>
                </a:cubicBezTo>
                <a:cubicBezTo>
                  <a:pt x="10414" y="21263"/>
                  <a:pt x="10414" y="21263"/>
                  <a:pt x="10414" y="21263"/>
                </a:cubicBezTo>
                <a:cubicBezTo>
                  <a:pt x="10414" y="21431"/>
                  <a:pt x="10607" y="21600"/>
                  <a:pt x="10800" y="21600"/>
                </a:cubicBezTo>
                <a:cubicBezTo>
                  <a:pt x="10993" y="21600"/>
                  <a:pt x="11186" y="21431"/>
                  <a:pt x="11186" y="21263"/>
                </a:cubicBezTo>
                <a:cubicBezTo>
                  <a:pt x="11186" y="18731"/>
                  <a:pt x="11186" y="18731"/>
                  <a:pt x="11186" y="18731"/>
                </a:cubicBezTo>
                <a:cubicBezTo>
                  <a:pt x="11571" y="18731"/>
                  <a:pt x="11571" y="18731"/>
                  <a:pt x="11571" y="18731"/>
                </a:cubicBezTo>
                <a:cubicBezTo>
                  <a:pt x="14271" y="18394"/>
                  <a:pt x="16779" y="17213"/>
                  <a:pt x="18321" y="15188"/>
                </a:cubicBezTo>
                <a:close/>
                <a:moveTo>
                  <a:pt x="18321" y="7931"/>
                </a:moveTo>
                <a:cubicBezTo>
                  <a:pt x="18321" y="7931"/>
                  <a:pt x="18321" y="7931"/>
                  <a:pt x="18321" y="8100"/>
                </a:cubicBezTo>
                <a:cubicBezTo>
                  <a:pt x="18707" y="8944"/>
                  <a:pt x="18900" y="9787"/>
                  <a:pt x="18900" y="10800"/>
                </a:cubicBezTo>
                <a:cubicBezTo>
                  <a:pt x="18900" y="11813"/>
                  <a:pt x="18707" y="12656"/>
                  <a:pt x="18321" y="13500"/>
                </a:cubicBezTo>
                <a:cubicBezTo>
                  <a:pt x="18321" y="13669"/>
                  <a:pt x="18321" y="13669"/>
                  <a:pt x="18321" y="13669"/>
                </a:cubicBezTo>
                <a:cubicBezTo>
                  <a:pt x="18129" y="14006"/>
                  <a:pt x="18129" y="14006"/>
                  <a:pt x="18129" y="14006"/>
                </a:cubicBezTo>
                <a:cubicBezTo>
                  <a:pt x="12536" y="11306"/>
                  <a:pt x="12536" y="11306"/>
                  <a:pt x="12536" y="11306"/>
                </a:cubicBezTo>
                <a:cubicBezTo>
                  <a:pt x="12729" y="11138"/>
                  <a:pt x="12729" y="11138"/>
                  <a:pt x="12729" y="11138"/>
                </a:cubicBezTo>
                <a:cubicBezTo>
                  <a:pt x="12729" y="10969"/>
                  <a:pt x="12729" y="10969"/>
                  <a:pt x="12729" y="10800"/>
                </a:cubicBezTo>
                <a:cubicBezTo>
                  <a:pt x="12729" y="10631"/>
                  <a:pt x="12729" y="10631"/>
                  <a:pt x="12729" y="10462"/>
                </a:cubicBezTo>
                <a:cubicBezTo>
                  <a:pt x="12536" y="10294"/>
                  <a:pt x="12536" y="10294"/>
                  <a:pt x="12536" y="10294"/>
                </a:cubicBezTo>
                <a:cubicBezTo>
                  <a:pt x="18129" y="7594"/>
                  <a:pt x="18129" y="7594"/>
                  <a:pt x="18129" y="7594"/>
                </a:cubicBezTo>
                <a:lnTo>
                  <a:pt x="18321" y="7931"/>
                </a:lnTo>
                <a:close/>
                <a:moveTo>
                  <a:pt x="11186" y="3712"/>
                </a:moveTo>
                <a:cubicBezTo>
                  <a:pt x="11571" y="3712"/>
                  <a:pt x="11571" y="3712"/>
                  <a:pt x="11571" y="3712"/>
                </a:cubicBezTo>
                <a:cubicBezTo>
                  <a:pt x="12343" y="3712"/>
                  <a:pt x="13114" y="3881"/>
                  <a:pt x="13886" y="4219"/>
                </a:cubicBezTo>
                <a:cubicBezTo>
                  <a:pt x="14850" y="4556"/>
                  <a:pt x="15814" y="5062"/>
                  <a:pt x="16586" y="5737"/>
                </a:cubicBezTo>
                <a:cubicBezTo>
                  <a:pt x="16779" y="6075"/>
                  <a:pt x="17164" y="6412"/>
                  <a:pt x="17357" y="6750"/>
                </a:cubicBezTo>
                <a:cubicBezTo>
                  <a:pt x="17550" y="6919"/>
                  <a:pt x="17550" y="6919"/>
                  <a:pt x="17550" y="6919"/>
                </a:cubicBezTo>
                <a:cubicBezTo>
                  <a:pt x="12150" y="9619"/>
                  <a:pt x="12150" y="9619"/>
                  <a:pt x="12150" y="9619"/>
                </a:cubicBezTo>
                <a:cubicBezTo>
                  <a:pt x="11957" y="9619"/>
                  <a:pt x="11957" y="9619"/>
                  <a:pt x="11957" y="9619"/>
                </a:cubicBezTo>
                <a:cubicBezTo>
                  <a:pt x="11764" y="9450"/>
                  <a:pt x="11571" y="9281"/>
                  <a:pt x="11379" y="9281"/>
                </a:cubicBezTo>
                <a:cubicBezTo>
                  <a:pt x="11186" y="9281"/>
                  <a:pt x="11186" y="9281"/>
                  <a:pt x="11186" y="9281"/>
                </a:cubicBezTo>
                <a:lnTo>
                  <a:pt x="11186" y="3712"/>
                </a:lnTo>
                <a:close/>
                <a:moveTo>
                  <a:pt x="4243" y="6750"/>
                </a:moveTo>
                <a:cubicBezTo>
                  <a:pt x="4436" y="6412"/>
                  <a:pt x="4821" y="6075"/>
                  <a:pt x="5014" y="5737"/>
                </a:cubicBezTo>
                <a:cubicBezTo>
                  <a:pt x="5786" y="5062"/>
                  <a:pt x="6750" y="4556"/>
                  <a:pt x="7714" y="4219"/>
                </a:cubicBezTo>
                <a:cubicBezTo>
                  <a:pt x="8486" y="3881"/>
                  <a:pt x="9257" y="3712"/>
                  <a:pt x="10029" y="3712"/>
                </a:cubicBezTo>
                <a:cubicBezTo>
                  <a:pt x="10414" y="3712"/>
                  <a:pt x="10414" y="3712"/>
                  <a:pt x="10414" y="3712"/>
                </a:cubicBezTo>
                <a:cubicBezTo>
                  <a:pt x="10414" y="9281"/>
                  <a:pt x="10414" y="9281"/>
                  <a:pt x="10414" y="9281"/>
                </a:cubicBezTo>
                <a:cubicBezTo>
                  <a:pt x="10221" y="9281"/>
                  <a:pt x="10221" y="9281"/>
                  <a:pt x="10221" y="9281"/>
                </a:cubicBezTo>
                <a:cubicBezTo>
                  <a:pt x="10029" y="9281"/>
                  <a:pt x="9836" y="9450"/>
                  <a:pt x="9643" y="9619"/>
                </a:cubicBezTo>
                <a:cubicBezTo>
                  <a:pt x="9450" y="9619"/>
                  <a:pt x="9450" y="9619"/>
                  <a:pt x="9450" y="9619"/>
                </a:cubicBezTo>
                <a:cubicBezTo>
                  <a:pt x="4050" y="6919"/>
                  <a:pt x="4050" y="6919"/>
                  <a:pt x="4050" y="6919"/>
                </a:cubicBezTo>
                <a:lnTo>
                  <a:pt x="4243" y="6750"/>
                </a:lnTo>
                <a:close/>
                <a:moveTo>
                  <a:pt x="3279" y="13669"/>
                </a:moveTo>
                <a:cubicBezTo>
                  <a:pt x="3279" y="13669"/>
                  <a:pt x="3279" y="13669"/>
                  <a:pt x="3279" y="13500"/>
                </a:cubicBezTo>
                <a:cubicBezTo>
                  <a:pt x="2893" y="12656"/>
                  <a:pt x="2700" y="11813"/>
                  <a:pt x="2700" y="10800"/>
                </a:cubicBezTo>
                <a:cubicBezTo>
                  <a:pt x="2700" y="9787"/>
                  <a:pt x="2893" y="8944"/>
                  <a:pt x="3279" y="8100"/>
                </a:cubicBezTo>
                <a:cubicBezTo>
                  <a:pt x="3279" y="7931"/>
                  <a:pt x="3279" y="7931"/>
                  <a:pt x="3279" y="7931"/>
                </a:cubicBezTo>
                <a:cubicBezTo>
                  <a:pt x="3471" y="7594"/>
                  <a:pt x="3471" y="7594"/>
                  <a:pt x="3471" y="7594"/>
                </a:cubicBezTo>
                <a:cubicBezTo>
                  <a:pt x="9064" y="10294"/>
                  <a:pt x="9064" y="10294"/>
                  <a:pt x="9064" y="10294"/>
                </a:cubicBezTo>
                <a:cubicBezTo>
                  <a:pt x="8871" y="10462"/>
                  <a:pt x="8871" y="10462"/>
                  <a:pt x="8871" y="10462"/>
                </a:cubicBezTo>
                <a:cubicBezTo>
                  <a:pt x="8871" y="10631"/>
                  <a:pt x="8871" y="10631"/>
                  <a:pt x="8871" y="10800"/>
                </a:cubicBezTo>
                <a:cubicBezTo>
                  <a:pt x="8871" y="10969"/>
                  <a:pt x="8871" y="10969"/>
                  <a:pt x="8871" y="11138"/>
                </a:cubicBezTo>
                <a:cubicBezTo>
                  <a:pt x="9064" y="11306"/>
                  <a:pt x="9064" y="11306"/>
                  <a:pt x="9064" y="11306"/>
                </a:cubicBezTo>
                <a:cubicBezTo>
                  <a:pt x="3471" y="14006"/>
                  <a:pt x="3471" y="14006"/>
                  <a:pt x="3471" y="14006"/>
                </a:cubicBezTo>
                <a:lnTo>
                  <a:pt x="3279" y="13669"/>
                </a:lnTo>
                <a:close/>
                <a:moveTo>
                  <a:pt x="10414" y="17888"/>
                </a:moveTo>
                <a:cubicBezTo>
                  <a:pt x="10029" y="17888"/>
                  <a:pt x="10029" y="17888"/>
                  <a:pt x="10029" y="17888"/>
                </a:cubicBezTo>
                <a:cubicBezTo>
                  <a:pt x="9257" y="17888"/>
                  <a:pt x="8486" y="17719"/>
                  <a:pt x="7714" y="17381"/>
                </a:cubicBezTo>
                <a:cubicBezTo>
                  <a:pt x="6750" y="17044"/>
                  <a:pt x="5786" y="16538"/>
                  <a:pt x="5014" y="15863"/>
                </a:cubicBezTo>
                <a:cubicBezTo>
                  <a:pt x="4821" y="15525"/>
                  <a:pt x="4436" y="15188"/>
                  <a:pt x="4243" y="14850"/>
                </a:cubicBezTo>
                <a:cubicBezTo>
                  <a:pt x="4050" y="14681"/>
                  <a:pt x="4050" y="14681"/>
                  <a:pt x="4050" y="14681"/>
                </a:cubicBezTo>
                <a:cubicBezTo>
                  <a:pt x="9450" y="11981"/>
                  <a:pt x="9450" y="11981"/>
                  <a:pt x="9450" y="11981"/>
                </a:cubicBezTo>
                <a:cubicBezTo>
                  <a:pt x="9643" y="11981"/>
                  <a:pt x="9643" y="11981"/>
                  <a:pt x="9643" y="11981"/>
                </a:cubicBezTo>
                <a:cubicBezTo>
                  <a:pt x="9836" y="12150"/>
                  <a:pt x="10029" y="12319"/>
                  <a:pt x="10221" y="12319"/>
                </a:cubicBezTo>
                <a:cubicBezTo>
                  <a:pt x="10414" y="12319"/>
                  <a:pt x="10414" y="12319"/>
                  <a:pt x="10414" y="12319"/>
                </a:cubicBezTo>
                <a:lnTo>
                  <a:pt x="10414" y="17888"/>
                </a:lnTo>
                <a:close/>
                <a:moveTo>
                  <a:pt x="10800" y="11644"/>
                </a:moveTo>
                <a:cubicBezTo>
                  <a:pt x="10221" y="11644"/>
                  <a:pt x="9836" y="11306"/>
                  <a:pt x="9836" y="10800"/>
                </a:cubicBezTo>
                <a:cubicBezTo>
                  <a:pt x="9836" y="10294"/>
                  <a:pt x="10221" y="9956"/>
                  <a:pt x="10800" y="9956"/>
                </a:cubicBezTo>
                <a:cubicBezTo>
                  <a:pt x="11379" y="9956"/>
                  <a:pt x="11764" y="10294"/>
                  <a:pt x="11764" y="10800"/>
                </a:cubicBezTo>
                <a:cubicBezTo>
                  <a:pt x="11764" y="11306"/>
                  <a:pt x="11379" y="11644"/>
                  <a:pt x="10800" y="11644"/>
                </a:cubicBezTo>
                <a:close/>
                <a:moveTo>
                  <a:pt x="11186" y="12319"/>
                </a:moveTo>
                <a:cubicBezTo>
                  <a:pt x="11379" y="12319"/>
                  <a:pt x="11379" y="12319"/>
                  <a:pt x="11379" y="12319"/>
                </a:cubicBezTo>
                <a:cubicBezTo>
                  <a:pt x="11571" y="12319"/>
                  <a:pt x="11764" y="12150"/>
                  <a:pt x="11957" y="11981"/>
                </a:cubicBezTo>
                <a:cubicBezTo>
                  <a:pt x="12150" y="11981"/>
                  <a:pt x="12150" y="11981"/>
                  <a:pt x="12150" y="11981"/>
                </a:cubicBezTo>
                <a:cubicBezTo>
                  <a:pt x="17550" y="14681"/>
                  <a:pt x="17550" y="14681"/>
                  <a:pt x="17550" y="14681"/>
                </a:cubicBezTo>
                <a:cubicBezTo>
                  <a:pt x="17357" y="14850"/>
                  <a:pt x="17357" y="14850"/>
                  <a:pt x="17357" y="14850"/>
                </a:cubicBezTo>
                <a:cubicBezTo>
                  <a:pt x="17164" y="15188"/>
                  <a:pt x="16779" y="15525"/>
                  <a:pt x="16586" y="15863"/>
                </a:cubicBezTo>
                <a:cubicBezTo>
                  <a:pt x="15814" y="16538"/>
                  <a:pt x="14850" y="17044"/>
                  <a:pt x="13886" y="17381"/>
                </a:cubicBezTo>
                <a:cubicBezTo>
                  <a:pt x="13114" y="17719"/>
                  <a:pt x="12343" y="17888"/>
                  <a:pt x="11571" y="17888"/>
                </a:cubicBezTo>
                <a:cubicBezTo>
                  <a:pt x="11186" y="17888"/>
                  <a:pt x="11186" y="17888"/>
                  <a:pt x="11186" y="17888"/>
                </a:cubicBezTo>
                <a:lnTo>
                  <a:pt x="11186" y="12319"/>
                </a:ln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endParaRPr/>
          </a:p>
        </p:txBody>
      </p: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69ABB0A9-7F31-468E-80AE-26B1C0254A82}"/>
              </a:ext>
            </a:extLst>
          </p:cNvPr>
          <p:cNvGrpSpPr/>
          <p:nvPr/>
        </p:nvGrpSpPr>
        <p:grpSpPr>
          <a:xfrm>
            <a:off x="6583340" y="5189766"/>
            <a:ext cx="388164" cy="388164"/>
            <a:chOff x="19429023" y="9823528"/>
            <a:chExt cx="654350" cy="654350"/>
          </a:xfrm>
          <a:solidFill>
            <a:srgbClr val="31566D"/>
          </a:solidFill>
        </p:grpSpPr>
        <p:sp>
          <p:nvSpPr>
            <p:cNvPr id="18" name="Freeform 11">
              <a:extLst>
                <a:ext uri="{FF2B5EF4-FFF2-40B4-BE49-F238E27FC236}">
                  <a16:creationId xmlns:a16="http://schemas.microsoft.com/office/drawing/2014/main" id="{91ADC390-6031-4E47-9538-50CF7C3EF0CB}"/>
                </a:ext>
              </a:extLst>
            </p:cNvPr>
            <p:cNvSpPr/>
            <p:nvPr/>
          </p:nvSpPr>
          <p:spPr>
            <a:xfrm>
              <a:off x="19429023" y="10319787"/>
              <a:ext cx="138213" cy="1382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00" y="0"/>
                  </a:moveTo>
                  <a:cubicBezTo>
                    <a:pt x="4800" y="0"/>
                    <a:pt x="0" y="4800"/>
                    <a:pt x="0" y="11200"/>
                  </a:cubicBezTo>
                  <a:cubicBezTo>
                    <a:pt x="0" y="16800"/>
                    <a:pt x="4800" y="21600"/>
                    <a:pt x="10400" y="21600"/>
                  </a:cubicBezTo>
                  <a:cubicBezTo>
                    <a:pt x="16800" y="21600"/>
                    <a:pt x="21600" y="16800"/>
                    <a:pt x="21600" y="11200"/>
                  </a:cubicBezTo>
                  <a:cubicBezTo>
                    <a:pt x="21600" y="4800"/>
                    <a:pt x="16800" y="0"/>
                    <a:pt x="10400" y="0"/>
                  </a:cubicBezTo>
                  <a:close/>
                  <a:moveTo>
                    <a:pt x="10400" y="17600"/>
                  </a:moveTo>
                  <a:cubicBezTo>
                    <a:pt x="7200" y="17600"/>
                    <a:pt x="4000" y="14400"/>
                    <a:pt x="4000" y="11200"/>
                  </a:cubicBezTo>
                  <a:cubicBezTo>
                    <a:pt x="4000" y="7200"/>
                    <a:pt x="7200" y="4000"/>
                    <a:pt x="10400" y="4000"/>
                  </a:cubicBezTo>
                  <a:cubicBezTo>
                    <a:pt x="14400" y="4000"/>
                    <a:pt x="17600" y="7200"/>
                    <a:pt x="17600" y="11200"/>
                  </a:cubicBezTo>
                  <a:cubicBezTo>
                    <a:pt x="17600" y="14400"/>
                    <a:pt x="14400" y="17600"/>
                    <a:pt x="10400" y="17600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tIns="91439" bIns="91439"/>
            <a:lstStyle/>
            <a:p>
              <a:endParaRPr/>
            </a:p>
          </p:txBody>
        </p:sp>
        <p:sp>
          <p:nvSpPr>
            <p:cNvPr id="19" name="Freeform 12">
              <a:extLst>
                <a:ext uri="{FF2B5EF4-FFF2-40B4-BE49-F238E27FC236}">
                  <a16:creationId xmlns:a16="http://schemas.microsoft.com/office/drawing/2014/main" id="{777511D6-38E9-4DFF-9429-90BA01F2CE40}"/>
                </a:ext>
              </a:extLst>
            </p:cNvPr>
            <p:cNvSpPr/>
            <p:nvPr/>
          </p:nvSpPr>
          <p:spPr>
            <a:xfrm>
              <a:off x="19429023" y="10062798"/>
              <a:ext cx="393042" cy="3952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3647" y="0"/>
                  </a:moveTo>
                  <a:cubicBezTo>
                    <a:pt x="561" y="0"/>
                    <a:pt x="561" y="0"/>
                    <a:pt x="561" y="0"/>
                  </a:cubicBezTo>
                  <a:cubicBezTo>
                    <a:pt x="281" y="0"/>
                    <a:pt x="0" y="281"/>
                    <a:pt x="0" y="561"/>
                  </a:cubicBezTo>
                  <a:cubicBezTo>
                    <a:pt x="0" y="6732"/>
                    <a:pt x="0" y="6732"/>
                    <a:pt x="0" y="6732"/>
                  </a:cubicBezTo>
                  <a:cubicBezTo>
                    <a:pt x="0" y="7013"/>
                    <a:pt x="281" y="7294"/>
                    <a:pt x="561" y="7294"/>
                  </a:cubicBezTo>
                  <a:cubicBezTo>
                    <a:pt x="3647" y="7294"/>
                    <a:pt x="3647" y="7294"/>
                    <a:pt x="3647" y="7294"/>
                  </a:cubicBezTo>
                  <a:cubicBezTo>
                    <a:pt x="6452" y="7294"/>
                    <a:pt x="9257" y="8416"/>
                    <a:pt x="11221" y="10379"/>
                  </a:cubicBezTo>
                  <a:cubicBezTo>
                    <a:pt x="13184" y="12343"/>
                    <a:pt x="14306" y="15148"/>
                    <a:pt x="14306" y="17953"/>
                  </a:cubicBezTo>
                  <a:cubicBezTo>
                    <a:pt x="14306" y="21039"/>
                    <a:pt x="14306" y="21039"/>
                    <a:pt x="14306" y="21039"/>
                  </a:cubicBezTo>
                  <a:cubicBezTo>
                    <a:pt x="14306" y="21319"/>
                    <a:pt x="14587" y="21600"/>
                    <a:pt x="14868" y="21600"/>
                  </a:cubicBezTo>
                  <a:cubicBezTo>
                    <a:pt x="21039" y="21600"/>
                    <a:pt x="21039" y="21600"/>
                    <a:pt x="21039" y="21600"/>
                  </a:cubicBezTo>
                  <a:cubicBezTo>
                    <a:pt x="21319" y="21600"/>
                    <a:pt x="21600" y="21319"/>
                    <a:pt x="21600" y="21039"/>
                  </a:cubicBezTo>
                  <a:cubicBezTo>
                    <a:pt x="21600" y="17953"/>
                    <a:pt x="21600" y="17953"/>
                    <a:pt x="21600" y="17953"/>
                  </a:cubicBezTo>
                  <a:cubicBezTo>
                    <a:pt x="21600" y="7855"/>
                    <a:pt x="13745" y="0"/>
                    <a:pt x="3647" y="0"/>
                  </a:cubicBezTo>
                  <a:close/>
                  <a:moveTo>
                    <a:pt x="20478" y="17953"/>
                  </a:moveTo>
                  <a:cubicBezTo>
                    <a:pt x="20478" y="20197"/>
                    <a:pt x="20478" y="20197"/>
                    <a:pt x="20478" y="20197"/>
                  </a:cubicBezTo>
                  <a:cubicBezTo>
                    <a:pt x="15429" y="20197"/>
                    <a:pt x="15429" y="20197"/>
                    <a:pt x="15429" y="20197"/>
                  </a:cubicBezTo>
                  <a:cubicBezTo>
                    <a:pt x="15429" y="17953"/>
                    <a:pt x="15429" y="17953"/>
                    <a:pt x="15429" y="17953"/>
                  </a:cubicBezTo>
                  <a:cubicBezTo>
                    <a:pt x="15429" y="14587"/>
                    <a:pt x="14306" y="11782"/>
                    <a:pt x="12062" y="9538"/>
                  </a:cubicBezTo>
                  <a:cubicBezTo>
                    <a:pt x="9818" y="7294"/>
                    <a:pt x="7013" y="6171"/>
                    <a:pt x="3647" y="6171"/>
                  </a:cubicBezTo>
                  <a:cubicBezTo>
                    <a:pt x="1403" y="6171"/>
                    <a:pt x="1403" y="6171"/>
                    <a:pt x="1403" y="6171"/>
                  </a:cubicBezTo>
                  <a:cubicBezTo>
                    <a:pt x="1403" y="1122"/>
                    <a:pt x="1403" y="1122"/>
                    <a:pt x="1403" y="1122"/>
                  </a:cubicBezTo>
                  <a:cubicBezTo>
                    <a:pt x="3647" y="1122"/>
                    <a:pt x="3647" y="1122"/>
                    <a:pt x="3647" y="1122"/>
                  </a:cubicBezTo>
                  <a:cubicBezTo>
                    <a:pt x="5891" y="1122"/>
                    <a:pt x="8135" y="1683"/>
                    <a:pt x="10379" y="2525"/>
                  </a:cubicBezTo>
                  <a:cubicBezTo>
                    <a:pt x="12343" y="3366"/>
                    <a:pt x="14026" y="4488"/>
                    <a:pt x="15429" y="6171"/>
                  </a:cubicBezTo>
                  <a:cubicBezTo>
                    <a:pt x="17112" y="7574"/>
                    <a:pt x="18234" y="9257"/>
                    <a:pt x="19075" y="11221"/>
                  </a:cubicBezTo>
                  <a:cubicBezTo>
                    <a:pt x="19917" y="13465"/>
                    <a:pt x="20478" y="15709"/>
                    <a:pt x="20478" y="17953"/>
                  </a:cubicBez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tIns="91439" bIns="91439"/>
            <a:lstStyle/>
            <a:p>
              <a:endParaRPr/>
            </a:p>
          </p:txBody>
        </p:sp>
        <p:sp>
          <p:nvSpPr>
            <p:cNvPr id="20" name="Freeform 13">
              <a:extLst>
                <a:ext uri="{FF2B5EF4-FFF2-40B4-BE49-F238E27FC236}">
                  <a16:creationId xmlns:a16="http://schemas.microsoft.com/office/drawing/2014/main" id="{8C8FB0D9-043F-4525-AD83-7E75A278C7EC}"/>
                </a:ext>
              </a:extLst>
            </p:cNvPr>
            <p:cNvSpPr/>
            <p:nvPr/>
          </p:nvSpPr>
          <p:spPr>
            <a:xfrm>
              <a:off x="19429023" y="9823528"/>
              <a:ext cx="654350" cy="6543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94" y="0"/>
                  </a:moveTo>
                  <a:cubicBezTo>
                    <a:pt x="337" y="0"/>
                    <a:pt x="337" y="0"/>
                    <a:pt x="337" y="0"/>
                  </a:cubicBezTo>
                  <a:cubicBezTo>
                    <a:pt x="169" y="0"/>
                    <a:pt x="0" y="169"/>
                    <a:pt x="0" y="337"/>
                  </a:cubicBezTo>
                  <a:cubicBezTo>
                    <a:pt x="0" y="4219"/>
                    <a:pt x="0" y="4219"/>
                    <a:pt x="0" y="4219"/>
                  </a:cubicBezTo>
                  <a:cubicBezTo>
                    <a:pt x="0" y="4387"/>
                    <a:pt x="169" y="4556"/>
                    <a:pt x="337" y="4556"/>
                  </a:cubicBezTo>
                  <a:cubicBezTo>
                    <a:pt x="2194" y="4556"/>
                    <a:pt x="2194" y="4556"/>
                    <a:pt x="2194" y="4556"/>
                  </a:cubicBezTo>
                  <a:cubicBezTo>
                    <a:pt x="4219" y="4556"/>
                    <a:pt x="6244" y="4894"/>
                    <a:pt x="8100" y="5737"/>
                  </a:cubicBezTo>
                  <a:cubicBezTo>
                    <a:pt x="8944" y="6075"/>
                    <a:pt x="9787" y="6581"/>
                    <a:pt x="10462" y="7087"/>
                  </a:cubicBezTo>
                  <a:cubicBezTo>
                    <a:pt x="11306" y="7594"/>
                    <a:pt x="11981" y="8269"/>
                    <a:pt x="12656" y="8944"/>
                  </a:cubicBezTo>
                  <a:cubicBezTo>
                    <a:pt x="13331" y="9619"/>
                    <a:pt x="14006" y="10294"/>
                    <a:pt x="14513" y="11138"/>
                  </a:cubicBezTo>
                  <a:cubicBezTo>
                    <a:pt x="15019" y="11813"/>
                    <a:pt x="15525" y="12656"/>
                    <a:pt x="15863" y="13500"/>
                  </a:cubicBezTo>
                  <a:cubicBezTo>
                    <a:pt x="16706" y="15356"/>
                    <a:pt x="17044" y="17381"/>
                    <a:pt x="17044" y="19406"/>
                  </a:cubicBezTo>
                  <a:cubicBezTo>
                    <a:pt x="17044" y="21263"/>
                    <a:pt x="17044" y="21263"/>
                    <a:pt x="17044" y="21263"/>
                  </a:cubicBezTo>
                  <a:cubicBezTo>
                    <a:pt x="17044" y="21431"/>
                    <a:pt x="17213" y="21600"/>
                    <a:pt x="17381" y="21600"/>
                  </a:cubicBezTo>
                  <a:cubicBezTo>
                    <a:pt x="21263" y="21600"/>
                    <a:pt x="21263" y="21600"/>
                    <a:pt x="21263" y="21600"/>
                  </a:cubicBezTo>
                  <a:cubicBezTo>
                    <a:pt x="21431" y="21600"/>
                    <a:pt x="21600" y="21431"/>
                    <a:pt x="21600" y="21263"/>
                  </a:cubicBezTo>
                  <a:cubicBezTo>
                    <a:pt x="21600" y="19406"/>
                    <a:pt x="21600" y="19406"/>
                    <a:pt x="21600" y="19406"/>
                  </a:cubicBezTo>
                  <a:cubicBezTo>
                    <a:pt x="21600" y="8606"/>
                    <a:pt x="12994" y="0"/>
                    <a:pt x="2194" y="0"/>
                  </a:cubicBezTo>
                  <a:close/>
                  <a:moveTo>
                    <a:pt x="20756" y="20756"/>
                  </a:moveTo>
                  <a:cubicBezTo>
                    <a:pt x="17888" y="20756"/>
                    <a:pt x="17888" y="20756"/>
                    <a:pt x="17888" y="20756"/>
                  </a:cubicBezTo>
                  <a:cubicBezTo>
                    <a:pt x="17888" y="19406"/>
                    <a:pt x="17888" y="19406"/>
                    <a:pt x="17888" y="19406"/>
                  </a:cubicBezTo>
                  <a:cubicBezTo>
                    <a:pt x="17888" y="17213"/>
                    <a:pt x="17381" y="15188"/>
                    <a:pt x="16706" y="13331"/>
                  </a:cubicBezTo>
                  <a:cubicBezTo>
                    <a:pt x="16200" y="12319"/>
                    <a:pt x="15694" y="11475"/>
                    <a:pt x="15188" y="10631"/>
                  </a:cubicBezTo>
                  <a:cubicBezTo>
                    <a:pt x="14681" y="9787"/>
                    <a:pt x="14006" y="8944"/>
                    <a:pt x="13331" y="8269"/>
                  </a:cubicBezTo>
                  <a:cubicBezTo>
                    <a:pt x="12656" y="7594"/>
                    <a:pt x="11813" y="6919"/>
                    <a:pt x="10969" y="6412"/>
                  </a:cubicBezTo>
                  <a:cubicBezTo>
                    <a:pt x="10125" y="5906"/>
                    <a:pt x="9281" y="5400"/>
                    <a:pt x="8269" y="5062"/>
                  </a:cubicBezTo>
                  <a:cubicBezTo>
                    <a:pt x="6412" y="4219"/>
                    <a:pt x="4387" y="3712"/>
                    <a:pt x="2194" y="3712"/>
                  </a:cubicBezTo>
                  <a:cubicBezTo>
                    <a:pt x="844" y="3712"/>
                    <a:pt x="844" y="3712"/>
                    <a:pt x="844" y="3712"/>
                  </a:cubicBezTo>
                  <a:cubicBezTo>
                    <a:pt x="844" y="844"/>
                    <a:pt x="844" y="844"/>
                    <a:pt x="844" y="844"/>
                  </a:cubicBezTo>
                  <a:cubicBezTo>
                    <a:pt x="2194" y="844"/>
                    <a:pt x="2194" y="844"/>
                    <a:pt x="2194" y="844"/>
                  </a:cubicBezTo>
                  <a:cubicBezTo>
                    <a:pt x="4725" y="844"/>
                    <a:pt x="7256" y="1181"/>
                    <a:pt x="9450" y="2194"/>
                  </a:cubicBezTo>
                  <a:cubicBezTo>
                    <a:pt x="10631" y="2700"/>
                    <a:pt x="11644" y="3206"/>
                    <a:pt x="12656" y="3881"/>
                  </a:cubicBezTo>
                  <a:cubicBezTo>
                    <a:pt x="13669" y="4556"/>
                    <a:pt x="14513" y="5400"/>
                    <a:pt x="15356" y="6244"/>
                  </a:cubicBezTo>
                  <a:cubicBezTo>
                    <a:pt x="16200" y="7087"/>
                    <a:pt x="17044" y="7931"/>
                    <a:pt x="17719" y="8944"/>
                  </a:cubicBezTo>
                  <a:cubicBezTo>
                    <a:pt x="18394" y="9956"/>
                    <a:pt x="18900" y="10969"/>
                    <a:pt x="19406" y="12150"/>
                  </a:cubicBezTo>
                  <a:cubicBezTo>
                    <a:pt x="20419" y="14344"/>
                    <a:pt x="20756" y="16875"/>
                    <a:pt x="20756" y="19406"/>
                  </a:cubicBezTo>
                  <a:lnTo>
                    <a:pt x="20756" y="20756"/>
                  </a:lnTo>
                  <a:close/>
                </a:path>
              </a:pathLst>
            </a:custGeom>
            <a:grpFill/>
            <a:ln w="12700">
              <a:miter lim="400000"/>
            </a:ln>
          </p:spPr>
          <p:txBody>
            <a:bodyPr tIns="91439" bIns="91439"/>
            <a:lstStyle/>
            <a:p>
              <a:endParaRPr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43956A3-469E-446B-910E-E64A1FB941C6}"/>
              </a:ext>
            </a:extLst>
          </p:cNvPr>
          <p:cNvGrpSpPr/>
          <p:nvPr/>
        </p:nvGrpSpPr>
        <p:grpSpPr>
          <a:xfrm>
            <a:off x="6971505" y="787101"/>
            <a:ext cx="4010526" cy="892821"/>
            <a:chOff x="871538" y="2016148"/>
            <a:chExt cx="3657600" cy="892821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46B74986-2CE9-488C-B498-460AC1D124A4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98CB5591-D7FD-437C-A8C2-A418A2B6D0FF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25B0BD73-24CA-4876-A79A-2DED0171BBE9}"/>
              </a:ext>
            </a:extLst>
          </p:cNvPr>
          <p:cNvGrpSpPr/>
          <p:nvPr/>
        </p:nvGrpSpPr>
        <p:grpSpPr>
          <a:xfrm>
            <a:off x="1427435" y="5135920"/>
            <a:ext cx="4010526" cy="892821"/>
            <a:chOff x="871538" y="2016148"/>
            <a:chExt cx="3657600" cy="892821"/>
          </a:xfrm>
        </p:grpSpPr>
        <p:sp>
          <p:nvSpPr>
            <p:cNvPr id="26" name="文本框 25">
              <a:extLst>
                <a:ext uri="{FF2B5EF4-FFF2-40B4-BE49-F238E27FC236}">
                  <a16:creationId xmlns:a16="http://schemas.microsoft.com/office/drawing/2014/main" id="{41D90C40-5BDB-4C1E-ACD9-03D1B4CF966D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9578E020-CA5F-43F1-8C8F-FA20CD43AAB4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00D660E1-9D2D-4722-BF79-FFE3C7E02A04}"/>
              </a:ext>
            </a:extLst>
          </p:cNvPr>
          <p:cNvGrpSpPr/>
          <p:nvPr/>
        </p:nvGrpSpPr>
        <p:grpSpPr>
          <a:xfrm>
            <a:off x="6971505" y="5135920"/>
            <a:ext cx="4010526" cy="892821"/>
            <a:chOff x="871538" y="2016148"/>
            <a:chExt cx="3657600" cy="892821"/>
          </a:xfrm>
        </p:grpSpPr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31FC2A78-D8EB-45F4-86FB-5AE25F7C1A3F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32" name="文本框 31">
              <a:extLst>
                <a:ext uri="{FF2B5EF4-FFF2-40B4-BE49-F238E27FC236}">
                  <a16:creationId xmlns:a16="http://schemas.microsoft.com/office/drawing/2014/main" id="{E9E35F22-1C30-4E3A-81D6-3CB6C4E3A962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1533944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7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25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1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5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5" grpId="0" animBg="1"/>
      <p:bldP spid="16" grpId="0" animBg="1"/>
      <p:bldP spid="1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3BC006C1-B524-4AC4-A59B-06475B4F159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871" r="18473"/>
          <a:stretch/>
        </p:blipFill>
        <p:spPr>
          <a:xfrm>
            <a:off x="8939075" y="0"/>
            <a:ext cx="3252925" cy="6858000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57887B98-266E-4273-A1E2-D57E0911A5D5}"/>
              </a:ext>
            </a:extLst>
          </p:cNvPr>
          <p:cNvSpPr/>
          <p:nvPr/>
        </p:nvSpPr>
        <p:spPr>
          <a:xfrm>
            <a:off x="535124" y="882845"/>
            <a:ext cx="108000" cy="5092310"/>
          </a:xfrm>
          <a:prstGeom prst="rect">
            <a:avLst/>
          </a:prstGeom>
          <a:solidFill>
            <a:srgbClr val="315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B728DA8-109E-423C-AF1D-453C170481A0}"/>
              </a:ext>
            </a:extLst>
          </p:cNvPr>
          <p:cNvSpPr/>
          <p:nvPr/>
        </p:nvSpPr>
        <p:spPr>
          <a:xfrm>
            <a:off x="641365" y="882845"/>
            <a:ext cx="11015511" cy="5092310"/>
          </a:xfrm>
          <a:prstGeom prst="rect">
            <a:avLst/>
          </a:prstGeom>
          <a:solidFill>
            <a:srgbClr val="0F8F71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908BD6A0-FF07-4EB9-85DE-03301362E964}"/>
              </a:ext>
            </a:extLst>
          </p:cNvPr>
          <p:cNvCxnSpPr>
            <a:cxnSpLocks/>
          </p:cNvCxnSpPr>
          <p:nvPr/>
        </p:nvCxnSpPr>
        <p:spPr>
          <a:xfrm>
            <a:off x="1484550" y="1859635"/>
            <a:ext cx="5357089" cy="0"/>
          </a:xfrm>
          <a:prstGeom prst="line">
            <a:avLst/>
          </a:prstGeom>
          <a:ln w="25400">
            <a:solidFill>
              <a:srgbClr val="3156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4078894-0D76-4120-BB52-B74E3B12D8BD}"/>
              </a:ext>
            </a:extLst>
          </p:cNvPr>
          <p:cNvGrpSpPr/>
          <p:nvPr/>
        </p:nvGrpSpPr>
        <p:grpSpPr>
          <a:xfrm>
            <a:off x="7001727" y="1410758"/>
            <a:ext cx="872873" cy="872873"/>
            <a:chOff x="7575973" y="882845"/>
            <a:chExt cx="872873" cy="872873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EA3798DF-E8EF-4903-9C5C-B83D68FA0951}"/>
                </a:ext>
              </a:extLst>
            </p:cNvPr>
            <p:cNvSpPr/>
            <p:nvPr/>
          </p:nvSpPr>
          <p:spPr>
            <a:xfrm>
              <a:off x="7575973" y="882845"/>
              <a:ext cx="872873" cy="872873"/>
            </a:xfrm>
            <a:prstGeom prst="ellipse">
              <a:avLst/>
            </a:prstGeom>
            <a:solidFill>
              <a:srgbClr val="315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EE34F496-BA9F-4018-9F6D-BA4E2270A1FF}"/>
                </a:ext>
              </a:extLst>
            </p:cNvPr>
            <p:cNvSpPr/>
            <p:nvPr/>
          </p:nvSpPr>
          <p:spPr>
            <a:xfrm>
              <a:off x="7702603" y="1009475"/>
              <a:ext cx="619613" cy="619613"/>
            </a:xfrm>
            <a:prstGeom prst="ellipse">
              <a:avLst/>
            </a:prstGeom>
            <a:solidFill>
              <a:srgbClr val="20394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66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F9142E59-69A5-4ED3-AC5E-408777DF7F5F}"/>
                </a:ext>
              </a:extLst>
            </p:cNvPr>
            <p:cNvSpPr txBox="1"/>
            <p:nvPr/>
          </p:nvSpPr>
          <p:spPr>
            <a:xfrm>
              <a:off x="7800955" y="1014017"/>
              <a:ext cx="42291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+</a:t>
              </a:r>
              <a:endPara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E0C78D78-ABFB-42A7-867D-CADFFC1A60E9}"/>
              </a:ext>
            </a:extLst>
          </p:cNvPr>
          <p:cNvGrpSpPr/>
          <p:nvPr/>
        </p:nvGrpSpPr>
        <p:grpSpPr>
          <a:xfrm>
            <a:off x="1433840" y="2071522"/>
            <a:ext cx="6433636" cy="1258916"/>
            <a:chOff x="1433840" y="2071522"/>
            <a:chExt cx="6433636" cy="1258916"/>
          </a:xfrm>
        </p:grpSpPr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1068391-3EE7-49C8-87D8-FA31442ECD43}"/>
                </a:ext>
              </a:extLst>
            </p:cNvPr>
            <p:cNvSpPr txBox="1"/>
            <p:nvPr/>
          </p:nvSpPr>
          <p:spPr>
            <a:xfrm>
              <a:off x="1440964" y="2071522"/>
              <a:ext cx="4363452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此处添加标题添加标题</a:t>
              </a:r>
              <a:endPara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AF858472-54C4-43FC-9DA9-6487C3FAC3EA}"/>
                </a:ext>
              </a:extLst>
            </p:cNvPr>
            <p:cNvSpPr txBox="1"/>
            <p:nvPr/>
          </p:nvSpPr>
          <p:spPr>
            <a:xfrm>
              <a:off x="1433840" y="2684107"/>
              <a:ext cx="64336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</a:t>
              </a:r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6484B0C7-512E-4751-B3D5-EE8B1A2D1A4B}"/>
              </a:ext>
            </a:extLst>
          </p:cNvPr>
          <p:cNvGrpSpPr/>
          <p:nvPr/>
        </p:nvGrpSpPr>
        <p:grpSpPr>
          <a:xfrm>
            <a:off x="1473048" y="3595168"/>
            <a:ext cx="708097" cy="708097"/>
            <a:chOff x="1473048" y="3595168"/>
            <a:chExt cx="708097" cy="708097"/>
          </a:xfrm>
        </p:grpSpPr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CA3269CC-5C67-49B2-BAED-4F1C959F1F05}"/>
                </a:ext>
              </a:extLst>
            </p:cNvPr>
            <p:cNvSpPr/>
            <p:nvPr/>
          </p:nvSpPr>
          <p:spPr>
            <a:xfrm>
              <a:off x="1473048" y="3595168"/>
              <a:ext cx="708097" cy="708097"/>
            </a:xfrm>
            <a:prstGeom prst="roundRect">
              <a:avLst/>
            </a:prstGeom>
            <a:noFill/>
            <a:ln w="25400">
              <a:solidFill>
                <a:srgbClr val="2039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Freeform 176">
              <a:extLst>
                <a:ext uri="{FF2B5EF4-FFF2-40B4-BE49-F238E27FC236}">
                  <a16:creationId xmlns:a16="http://schemas.microsoft.com/office/drawing/2014/main" id="{815DF67D-DA13-49B7-841E-53087535180B}"/>
                </a:ext>
              </a:extLst>
            </p:cNvPr>
            <p:cNvSpPr/>
            <p:nvPr/>
          </p:nvSpPr>
          <p:spPr>
            <a:xfrm>
              <a:off x="1652865" y="3791280"/>
              <a:ext cx="348462" cy="3158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578" y="15943"/>
                  </a:moveTo>
                  <a:cubicBezTo>
                    <a:pt x="578" y="15943"/>
                    <a:pt x="578" y="15943"/>
                    <a:pt x="578" y="15943"/>
                  </a:cubicBezTo>
                  <a:cubicBezTo>
                    <a:pt x="5082" y="15943"/>
                    <a:pt x="5082" y="15943"/>
                    <a:pt x="5082" y="15943"/>
                  </a:cubicBezTo>
                  <a:cubicBezTo>
                    <a:pt x="5429" y="15943"/>
                    <a:pt x="5544" y="16071"/>
                    <a:pt x="5544" y="16457"/>
                  </a:cubicBezTo>
                  <a:cubicBezTo>
                    <a:pt x="5544" y="16457"/>
                    <a:pt x="5544" y="16457"/>
                    <a:pt x="5544" y="16457"/>
                  </a:cubicBezTo>
                  <a:cubicBezTo>
                    <a:pt x="5544" y="21086"/>
                    <a:pt x="5544" y="21086"/>
                    <a:pt x="5544" y="21086"/>
                  </a:cubicBezTo>
                  <a:cubicBezTo>
                    <a:pt x="5544" y="21343"/>
                    <a:pt x="5429" y="21600"/>
                    <a:pt x="5082" y="21600"/>
                  </a:cubicBezTo>
                  <a:cubicBezTo>
                    <a:pt x="5082" y="21600"/>
                    <a:pt x="5082" y="21600"/>
                    <a:pt x="5082" y="21600"/>
                  </a:cubicBezTo>
                  <a:cubicBezTo>
                    <a:pt x="578" y="21600"/>
                    <a:pt x="578" y="21600"/>
                    <a:pt x="578" y="21600"/>
                  </a:cubicBezTo>
                  <a:cubicBezTo>
                    <a:pt x="231" y="21600"/>
                    <a:pt x="0" y="21343"/>
                    <a:pt x="0" y="21086"/>
                  </a:cubicBezTo>
                  <a:cubicBezTo>
                    <a:pt x="0" y="21086"/>
                    <a:pt x="0" y="21086"/>
                    <a:pt x="0" y="21086"/>
                  </a:cubicBezTo>
                  <a:cubicBezTo>
                    <a:pt x="0" y="16457"/>
                    <a:pt x="0" y="16457"/>
                    <a:pt x="0" y="16457"/>
                  </a:cubicBezTo>
                  <a:cubicBezTo>
                    <a:pt x="0" y="16071"/>
                    <a:pt x="231" y="15943"/>
                    <a:pt x="578" y="15943"/>
                  </a:cubicBezTo>
                  <a:close/>
                  <a:moveTo>
                    <a:pt x="12590" y="3343"/>
                  </a:moveTo>
                  <a:cubicBezTo>
                    <a:pt x="12590" y="3343"/>
                    <a:pt x="12590" y="3343"/>
                    <a:pt x="12590" y="3343"/>
                  </a:cubicBezTo>
                  <a:cubicBezTo>
                    <a:pt x="11435" y="4757"/>
                    <a:pt x="10165" y="5914"/>
                    <a:pt x="8663" y="6943"/>
                  </a:cubicBezTo>
                  <a:cubicBezTo>
                    <a:pt x="6584" y="8357"/>
                    <a:pt x="4274" y="9257"/>
                    <a:pt x="1733" y="9643"/>
                  </a:cubicBezTo>
                  <a:cubicBezTo>
                    <a:pt x="1386" y="9771"/>
                    <a:pt x="924" y="9386"/>
                    <a:pt x="809" y="8871"/>
                  </a:cubicBezTo>
                  <a:cubicBezTo>
                    <a:pt x="809" y="8357"/>
                    <a:pt x="1040" y="7971"/>
                    <a:pt x="1502" y="7843"/>
                  </a:cubicBezTo>
                  <a:cubicBezTo>
                    <a:pt x="3812" y="7457"/>
                    <a:pt x="5891" y="6686"/>
                    <a:pt x="7855" y="5400"/>
                  </a:cubicBezTo>
                  <a:cubicBezTo>
                    <a:pt x="9241" y="4371"/>
                    <a:pt x="10627" y="3214"/>
                    <a:pt x="11666" y="1800"/>
                  </a:cubicBezTo>
                  <a:cubicBezTo>
                    <a:pt x="8317" y="1800"/>
                    <a:pt x="8317" y="1800"/>
                    <a:pt x="8317" y="1800"/>
                  </a:cubicBezTo>
                  <a:cubicBezTo>
                    <a:pt x="7855" y="1800"/>
                    <a:pt x="7508" y="1414"/>
                    <a:pt x="7508" y="900"/>
                  </a:cubicBezTo>
                  <a:cubicBezTo>
                    <a:pt x="7508" y="386"/>
                    <a:pt x="7855" y="0"/>
                    <a:pt x="8317" y="0"/>
                  </a:cubicBezTo>
                  <a:cubicBezTo>
                    <a:pt x="13399" y="0"/>
                    <a:pt x="13399" y="0"/>
                    <a:pt x="13399" y="0"/>
                  </a:cubicBezTo>
                  <a:cubicBezTo>
                    <a:pt x="13861" y="0"/>
                    <a:pt x="14207" y="386"/>
                    <a:pt x="14207" y="900"/>
                  </a:cubicBezTo>
                  <a:cubicBezTo>
                    <a:pt x="14207" y="900"/>
                    <a:pt x="14207" y="900"/>
                    <a:pt x="14207" y="900"/>
                  </a:cubicBezTo>
                  <a:cubicBezTo>
                    <a:pt x="14207" y="6557"/>
                    <a:pt x="14207" y="6557"/>
                    <a:pt x="14207" y="6557"/>
                  </a:cubicBezTo>
                  <a:cubicBezTo>
                    <a:pt x="14207" y="7071"/>
                    <a:pt x="13861" y="7457"/>
                    <a:pt x="13399" y="7457"/>
                  </a:cubicBezTo>
                  <a:cubicBezTo>
                    <a:pt x="12937" y="7457"/>
                    <a:pt x="12590" y="7071"/>
                    <a:pt x="12590" y="6557"/>
                  </a:cubicBezTo>
                  <a:cubicBezTo>
                    <a:pt x="12590" y="3343"/>
                    <a:pt x="12590" y="3343"/>
                    <a:pt x="12590" y="3343"/>
                  </a:cubicBezTo>
                  <a:close/>
                  <a:moveTo>
                    <a:pt x="16518" y="3600"/>
                  </a:moveTo>
                  <a:cubicBezTo>
                    <a:pt x="16518" y="3600"/>
                    <a:pt x="16518" y="3600"/>
                    <a:pt x="16518" y="3600"/>
                  </a:cubicBezTo>
                  <a:cubicBezTo>
                    <a:pt x="16633" y="3600"/>
                    <a:pt x="16633" y="3600"/>
                    <a:pt x="16633" y="3600"/>
                  </a:cubicBezTo>
                  <a:cubicBezTo>
                    <a:pt x="21138" y="3600"/>
                    <a:pt x="21138" y="3600"/>
                    <a:pt x="21138" y="3600"/>
                  </a:cubicBezTo>
                  <a:cubicBezTo>
                    <a:pt x="21369" y="3600"/>
                    <a:pt x="21600" y="3857"/>
                    <a:pt x="21600" y="4114"/>
                  </a:cubicBezTo>
                  <a:cubicBezTo>
                    <a:pt x="21600" y="4114"/>
                    <a:pt x="21600" y="4114"/>
                    <a:pt x="21600" y="4114"/>
                  </a:cubicBezTo>
                  <a:cubicBezTo>
                    <a:pt x="21600" y="21086"/>
                    <a:pt x="21600" y="21086"/>
                    <a:pt x="21600" y="21086"/>
                  </a:cubicBezTo>
                  <a:cubicBezTo>
                    <a:pt x="21600" y="21343"/>
                    <a:pt x="21369" y="21600"/>
                    <a:pt x="21138" y="21600"/>
                  </a:cubicBezTo>
                  <a:cubicBezTo>
                    <a:pt x="21138" y="21600"/>
                    <a:pt x="21138" y="21600"/>
                    <a:pt x="21138" y="21600"/>
                  </a:cubicBezTo>
                  <a:cubicBezTo>
                    <a:pt x="16518" y="21600"/>
                    <a:pt x="16518" y="21600"/>
                    <a:pt x="16518" y="21600"/>
                  </a:cubicBezTo>
                  <a:cubicBezTo>
                    <a:pt x="16287" y="21600"/>
                    <a:pt x="16056" y="21343"/>
                    <a:pt x="16056" y="21086"/>
                  </a:cubicBezTo>
                  <a:cubicBezTo>
                    <a:pt x="16056" y="21086"/>
                    <a:pt x="16056" y="21086"/>
                    <a:pt x="16056" y="21086"/>
                  </a:cubicBezTo>
                  <a:cubicBezTo>
                    <a:pt x="16056" y="4114"/>
                    <a:pt x="16056" y="4114"/>
                    <a:pt x="16056" y="4114"/>
                  </a:cubicBezTo>
                  <a:cubicBezTo>
                    <a:pt x="16056" y="3857"/>
                    <a:pt x="16287" y="3600"/>
                    <a:pt x="16518" y="3600"/>
                  </a:cubicBezTo>
                  <a:close/>
                  <a:moveTo>
                    <a:pt x="20676" y="4629"/>
                  </a:moveTo>
                  <a:cubicBezTo>
                    <a:pt x="20676" y="4629"/>
                    <a:pt x="20676" y="4629"/>
                    <a:pt x="20676" y="4629"/>
                  </a:cubicBezTo>
                  <a:cubicBezTo>
                    <a:pt x="17095" y="4629"/>
                    <a:pt x="17095" y="4629"/>
                    <a:pt x="17095" y="4629"/>
                  </a:cubicBezTo>
                  <a:cubicBezTo>
                    <a:pt x="17095" y="20571"/>
                    <a:pt x="17095" y="20571"/>
                    <a:pt x="17095" y="20571"/>
                  </a:cubicBezTo>
                  <a:cubicBezTo>
                    <a:pt x="20676" y="20571"/>
                    <a:pt x="20676" y="20571"/>
                    <a:pt x="20676" y="20571"/>
                  </a:cubicBezTo>
                  <a:cubicBezTo>
                    <a:pt x="20676" y="4629"/>
                    <a:pt x="20676" y="4629"/>
                    <a:pt x="20676" y="4629"/>
                  </a:cubicBezTo>
                  <a:close/>
                  <a:moveTo>
                    <a:pt x="8548" y="9771"/>
                  </a:moveTo>
                  <a:cubicBezTo>
                    <a:pt x="8548" y="9771"/>
                    <a:pt x="8548" y="9771"/>
                    <a:pt x="8548" y="9771"/>
                  </a:cubicBezTo>
                  <a:cubicBezTo>
                    <a:pt x="8317" y="9771"/>
                    <a:pt x="8086" y="10029"/>
                    <a:pt x="8086" y="10286"/>
                  </a:cubicBezTo>
                  <a:cubicBezTo>
                    <a:pt x="8086" y="13886"/>
                    <a:pt x="8086" y="17486"/>
                    <a:pt x="8086" y="21086"/>
                  </a:cubicBezTo>
                  <a:cubicBezTo>
                    <a:pt x="8086" y="21086"/>
                    <a:pt x="8086" y="21086"/>
                    <a:pt x="8086" y="21086"/>
                  </a:cubicBezTo>
                  <a:cubicBezTo>
                    <a:pt x="8086" y="21343"/>
                    <a:pt x="8317" y="21600"/>
                    <a:pt x="8548" y="21600"/>
                  </a:cubicBezTo>
                  <a:cubicBezTo>
                    <a:pt x="10049" y="21600"/>
                    <a:pt x="11551" y="21600"/>
                    <a:pt x="13168" y="21600"/>
                  </a:cubicBezTo>
                  <a:cubicBezTo>
                    <a:pt x="13168" y="21600"/>
                    <a:pt x="13168" y="21600"/>
                    <a:pt x="13168" y="21600"/>
                  </a:cubicBezTo>
                  <a:cubicBezTo>
                    <a:pt x="13399" y="21600"/>
                    <a:pt x="13630" y="21343"/>
                    <a:pt x="13630" y="21086"/>
                  </a:cubicBezTo>
                  <a:cubicBezTo>
                    <a:pt x="13630" y="17486"/>
                    <a:pt x="13630" y="13886"/>
                    <a:pt x="13630" y="10286"/>
                  </a:cubicBezTo>
                  <a:cubicBezTo>
                    <a:pt x="13630" y="10286"/>
                    <a:pt x="13630" y="10286"/>
                    <a:pt x="13630" y="10286"/>
                  </a:cubicBezTo>
                  <a:cubicBezTo>
                    <a:pt x="13630" y="10029"/>
                    <a:pt x="13399" y="9771"/>
                    <a:pt x="13168" y="9771"/>
                  </a:cubicBezTo>
                  <a:cubicBezTo>
                    <a:pt x="11666" y="9771"/>
                    <a:pt x="10049" y="9771"/>
                    <a:pt x="8548" y="9771"/>
                  </a:cubicBezTo>
                  <a:cubicBezTo>
                    <a:pt x="8548" y="9771"/>
                    <a:pt x="8548" y="9771"/>
                    <a:pt x="8548" y="9771"/>
                  </a:cubicBezTo>
                  <a:close/>
                  <a:moveTo>
                    <a:pt x="12590" y="10800"/>
                  </a:moveTo>
                  <a:cubicBezTo>
                    <a:pt x="12590" y="10800"/>
                    <a:pt x="12590" y="10800"/>
                    <a:pt x="12590" y="10800"/>
                  </a:cubicBezTo>
                  <a:cubicBezTo>
                    <a:pt x="12590" y="14014"/>
                    <a:pt x="12590" y="17357"/>
                    <a:pt x="12590" y="20571"/>
                  </a:cubicBezTo>
                  <a:cubicBezTo>
                    <a:pt x="11435" y="20571"/>
                    <a:pt x="10280" y="20571"/>
                    <a:pt x="9010" y="20571"/>
                  </a:cubicBezTo>
                  <a:cubicBezTo>
                    <a:pt x="9010" y="17357"/>
                    <a:pt x="9010" y="14014"/>
                    <a:pt x="9010" y="10800"/>
                  </a:cubicBezTo>
                  <a:cubicBezTo>
                    <a:pt x="10280" y="10800"/>
                    <a:pt x="11435" y="10800"/>
                    <a:pt x="12590" y="10800"/>
                  </a:cubicBezTo>
                  <a:close/>
                  <a:moveTo>
                    <a:pt x="4620" y="16971"/>
                  </a:moveTo>
                  <a:cubicBezTo>
                    <a:pt x="4620" y="16971"/>
                    <a:pt x="4620" y="16971"/>
                    <a:pt x="4620" y="16971"/>
                  </a:cubicBezTo>
                  <a:cubicBezTo>
                    <a:pt x="1040" y="16971"/>
                    <a:pt x="1040" y="16971"/>
                    <a:pt x="1040" y="16971"/>
                  </a:cubicBezTo>
                  <a:cubicBezTo>
                    <a:pt x="1040" y="20571"/>
                    <a:pt x="1040" y="20571"/>
                    <a:pt x="1040" y="20571"/>
                  </a:cubicBezTo>
                  <a:cubicBezTo>
                    <a:pt x="4620" y="20571"/>
                    <a:pt x="4620" y="20571"/>
                    <a:pt x="4620" y="20571"/>
                  </a:cubicBezTo>
                  <a:cubicBezTo>
                    <a:pt x="4620" y="16971"/>
                    <a:pt x="4620" y="16971"/>
                    <a:pt x="4620" y="16971"/>
                  </a:cubicBezTo>
                  <a:close/>
                </a:path>
              </a:pathLst>
            </a:custGeom>
            <a:solidFill>
              <a:srgbClr val="203948"/>
            </a:solidFill>
            <a:ln w="12700">
              <a:noFill/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8278B9A-0465-4125-AD2F-4B2BBDE26268}"/>
              </a:ext>
            </a:extLst>
          </p:cNvPr>
          <p:cNvGrpSpPr/>
          <p:nvPr/>
        </p:nvGrpSpPr>
        <p:grpSpPr>
          <a:xfrm>
            <a:off x="7084114" y="3595168"/>
            <a:ext cx="708097" cy="708097"/>
            <a:chOff x="7084114" y="3595168"/>
            <a:chExt cx="708097" cy="708097"/>
          </a:xfrm>
        </p:grpSpPr>
        <p:sp>
          <p:nvSpPr>
            <p:cNvPr id="17" name="Freeform 167">
              <a:extLst>
                <a:ext uri="{FF2B5EF4-FFF2-40B4-BE49-F238E27FC236}">
                  <a16:creationId xmlns:a16="http://schemas.microsoft.com/office/drawing/2014/main" id="{2FC7CC76-F002-4EE0-A0CB-1D4424630E5A}"/>
                </a:ext>
              </a:extLst>
            </p:cNvPr>
            <p:cNvSpPr/>
            <p:nvPr/>
          </p:nvSpPr>
          <p:spPr>
            <a:xfrm>
              <a:off x="7263931" y="3774985"/>
              <a:ext cx="348462" cy="348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41" y="0"/>
                  </a:moveTo>
                  <a:cubicBezTo>
                    <a:pt x="13810" y="0"/>
                    <a:pt x="16525" y="1180"/>
                    <a:pt x="18413" y="3187"/>
                  </a:cubicBezTo>
                  <a:cubicBezTo>
                    <a:pt x="20420" y="5075"/>
                    <a:pt x="21600" y="7790"/>
                    <a:pt x="21600" y="10741"/>
                  </a:cubicBezTo>
                  <a:cubicBezTo>
                    <a:pt x="21600" y="13810"/>
                    <a:pt x="20420" y="16525"/>
                    <a:pt x="18413" y="18413"/>
                  </a:cubicBezTo>
                  <a:cubicBezTo>
                    <a:pt x="18413" y="18531"/>
                    <a:pt x="18413" y="18531"/>
                    <a:pt x="18413" y="18531"/>
                  </a:cubicBezTo>
                  <a:cubicBezTo>
                    <a:pt x="16407" y="20420"/>
                    <a:pt x="13692" y="21600"/>
                    <a:pt x="10741" y="21600"/>
                  </a:cubicBezTo>
                  <a:cubicBezTo>
                    <a:pt x="7790" y="21600"/>
                    <a:pt x="5075" y="20420"/>
                    <a:pt x="3187" y="18413"/>
                  </a:cubicBezTo>
                  <a:cubicBezTo>
                    <a:pt x="3187" y="18413"/>
                    <a:pt x="3187" y="18413"/>
                    <a:pt x="3187" y="18413"/>
                  </a:cubicBezTo>
                  <a:cubicBezTo>
                    <a:pt x="1180" y="16525"/>
                    <a:pt x="0" y="13810"/>
                    <a:pt x="0" y="10741"/>
                  </a:cubicBezTo>
                  <a:cubicBezTo>
                    <a:pt x="0" y="7790"/>
                    <a:pt x="1180" y="5075"/>
                    <a:pt x="3187" y="3187"/>
                  </a:cubicBezTo>
                  <a:cubicBezTo>
                    <a:pt x="3187" y="3069"/>
                    <a:pt x="3187" y="3069"/>
                    <a:pt x="3187" y="3069"/>
                  </a:cubicBezTo>
                  <a:cubicBezTo>
                    <a:pt x="5193" y="1180"/>
                    <a:pt x="7790" y="0"/>
                    <a:pt x="10741" y="0"/>
                  </a:cubicBezTo>
                  <a:close/>
                  <a:moveTo>
                    <a:pt x="9325" y="1770"/>
                  </a:moveTo>
                  <a:cubicBezTo>
                    <a:pt x="9325" y="1770"/>
                    <a:pt x="9325" y="1770"/>
                    <a:pt x="9325" y="1770"/>
                  </a:cubicBezTo>
                  <a:cubicBezTo>
                    <a:pt x="9325" y="1889"/>
                    <a:pt x="9207" y="2125"/>
                    <a:pt x="9207" y="2361"/>
                  </a:cubicBezTo>
                  <a:cubicBezTo>
                    <a:pt x="8970" y="3305"/>
                    <a:pt x="8734" y="4603"/>
                    <a:pt x="8144" y="5193"/>
                  </a:cubicBezTo>
                  <a:cubicBezTo>
                    <a:pt x="7908" y="5430"/>
                    <a:pt x="6492" y="6492"/>
                    <a:pt x="6492" y="6728"/>
                  </a:cubicBezTo>
                  <a:cubicBezTo>
                    <a:pt x="6492" y="6846"/>
                    <a:pt x="6846" y="6846"/>
                    <a:pt x="8026" y="6846"/>
                  </a:cubicBezTo>
                  <a:cubicBezTo>
                    <a:pt x="8026" y="6846"/>
                    <a:pt x="8026" y="6846"/>
                    <a:pt x="8026" y="6846"/>
                  </a:cubicBezTo>
                  <a:cubicBezTo>
                    <a:pt x="8616" y="6846"/>
                    <a:pt x="9443" y="6964"/>
                    <a:pt x="10033" y="7318"/>
                  </a:cubicBezTo>
                  <a:cubicBezTo>
                    <a:pt x="10623" y="7672"/>
                    <a:pt x="10977" y="8026"/>
                    <a:pt x="11331" y="8498"/>
                  </a:cubicBezTo>
                  <a:cubicBezTo>
                    <a:pt x="11685" y="8970"/>
                    <a:pt x="11803" y="9443"/>
                    <a:pt x="11685" y="10033"/>
                  </a:cubicBezTo>
                  <a:cubicBezTo>
                    <a:pt x="11685" y="10033"/>
                    <a:pt x="11685" y="10033"/>
                    <a:pt x="11685" y="10033"/>
                  </a:cubicBezTo>
                  <a:cubicBezTo>
                    <a:pt x="11567" y="10505"/>
                    <a:pt x="11331" y="10859"/>
                    <a:pt x="10977" y="11213"/>
                  </a:cubicBezTo>
                  <a:cubicBezTo>
                    <a:pt x="9797" y="12630"/>
                    <a:pt x="9797" y="12748"/>
                    <a:pt x="9915" y="13456"/>
                  </a:cubicBezTo>
                  <a:cubicBezTo>
                    <a:pt x="9915" y="13692"/>
                    <a:pt x="9915" y="14046"/>
                    <a:pt x="9915" y="14636"/>
                  </a:cubicBezTo>
                  <a:cubicBezTo>
                    <a:pt x="9915" y="14872"/>
                    <a:pt x="10033" y="15108"/>
                    <a:pt x="10033" y="15462"/>
                  </a:cubicBezTo>
                  <a:cubicBezTo>
                    <a:pt x="10033" y="16052"/>
                    <a:pt x="10033" y="16525"/>
                    <a:pt x="9915" y="16997"/>
                  </a:cubicBezTo>
                  <a:cubicBezTo>
                    <a:pt x="9915" y="16997"/>
                    <a:pt x="9915" y="16997"/>
                    <a:pt x="9915" y="16997"/>
                  </a:cubicBezTo>
                  <a:cubicBezTo>
                    <a:pt x="9679" y="19475"/>
                    <a:pt x="7554" y="17705"/>
                    <a:pt x="6846" y="16879"/>
                  </a:cubicBezTo>
                  <a:cubicBezTo>
                    <a:pt x="6020" y="16052"/>
                    <a:pt x="5193" y="14872"/>
                    <a:pt x="5075" y="14282"/>
                  </a:cubicBezTo>
                  <a:cubicBezTo>
                    <a:pt x="4957" y="14164"/>
                    <a:pt x="4603" y="13928"/>
                    <a:pt x="4367" y="13810"/>
                  </a:cubicBezTo>
                  <a:cubicBezTo>
                    <a:pt x="3541" y="13456"/>
                    <a:pt x="2597" y="12984"/>
                    <a:pt x="2597" y="11567"/>
                  </a:cubicBezTo>
                  <a:cubicBezTo>
                    <a:pt x="2597" y="10623"/>
                    <a:pt x="2715" y="10033"/>
                    <a:pt x="2833" y="9561"/>
                  </a:cubicBezTo>
                  <a:cubicBezTo>
                    <a:pt x="2951" y="9325"/>
                    <a:pt x="3187" y="9207"/>
                    <a:pt x="3069" y="9207"/>
                  </a:cubicBezTo>
                  <a:cubicBezTo>
                    <a:pt x="2833" y="9207"/>
                    <a:pt x="2597" y="9207"/>
                    <a:pt x="2243" y="9325"/>
                  </a:cubicBezTo>
                  <a:cubicBezTo>
                    <a:pt x="2125" y="9325"/>
                    <a:pt x="1889" y="9325"/>
                    <a:pt x="1770" y="9443"/>
                  </a:cubicBezTo>
                  <a:cubicBezTo>
                    <a:pt x="1652" y="9797"/>
                    <a:pt x="1652" y="10269"/>
                    <a:pt x="1652" y="10741"/>
                  </a:cubicBezTo>
                  <a:cubicBezTo>
                    <a:pt x="1652" y="13338"/>
                    <a:pt x="2715" y="15580"/>
                    <a:pt x="4367" y="17233"/>
                  </a:cubicBezTo>
                  <a:cubicBezTo>
                    <a:pt x="4367" y="17233"/>
                    <a:pt x="4367" y="17233"/>
                    <a:pt x="4367" y="17233"/>
                  </a:cubicBezTo>
                  <a:cubicBezTo>
                    <a:pt x="4367" y="17233"/>
                    <a:pt x="4367" y="17233"/>
                    <a:pt x="4367" y="17233"/>
                  </a:cubicBezTo>
                  <a:cubicBezTo>
                    <a:pt x="5311" y="18295"/>
                    <a:pt x="6492" y="19003"/>
                    <a:pt x="7790" y="19475"/>
                  </a:cubicBezTo>
                  <a:cubicBezTo>
                    <a:pt x="8616" y="19357"/>
                    <a:pt x="9325" y="18885"/>
                    <a:pt x="10151" y="18767"/>
                  </a:cubicBezTo>
                  <a:cubicBezTo>
                    <a:pt x="11803" y="18531"/>
                    <a:pt x="13456" y="18177"/>
                    <a:pt x="15226" y="18767"/>
                  </a:cubicBezTo>
                  <a:cubicBezTo>
                    <a:pt x="15934" y="18413"/>
                    <a:pt x="16643" y="17941"/>
                    <a:pt x="17233" y="17351"/>
                  </a:cubicBezTo>
                  <a:cubicBezTo>
                    <a:pt x="17233" y="17233"/>
                    <a:pt x="17233" y="17233"/>
                    <a:pt x="17233" y="17233"/>
                  </a:cubicBezTo>
                  <a:cubicBezTo>
                    <a:pt x="17705" y="16761"/>
                    <a:pt x="18177" y="16289"/>
                    <a:pt x="18531" y="15816"/>
                  </a:cubicBezTo>
                  <a:cubicBezTo>
                    <a:pt x="18059" y="16052"/>
                    <a:pt x="17823" y="16289"/>
                    <a:pt x="17469" y="16407"/>
                  </a:cubicBezTo>
                  <a:cubicBezTo>
                    <a:pt x="16997" y="16643"/>
                    <a:pt x="16643" y="16643"/>
                    <a:pt x="16289" y="16525"/>
                  </a:cubicBezTo>
                  <a:cubicBezTo>
                    <a:pt x="16289" y="16525"/>
                    <a:pt x="16289" y="16525"/>
                    <a:pt x="16289" y="16525"/>
                  </a:cubicBezTo>
                  <a:cubicBezTo>
                    <a:pt x="16289" y="16525"/>
                    <a:pt x="16170" y="16407"/>
                    <a:pt x="16170" y="16407"/>
                  </a:cubicBezTo>
                  <a:cubicBezTo>
                    <a:pt x="16052" y="16289"/>
                    <a:pt x="16052" y="16289"/>
                    <a:pt x="16052" y="16289"/>
                  </a:cubicBezTo>
                  <a:cubicBezTo>
                    <a:pt x="15344" y="15462"/>
                    <a:pt x="15698" y="14282"/>
                    <a:pt x="16170" y="13102"/>
                  </a:cubicBezTo>
                  <a:cubicBezTo>
                    <a:pt x="16525" y="11803"/>
                    <a:pt x="16997" y="10505"/>
                    <a:pt x="15344" y="10033"/>
                  </a:cubicBezTo>
                  <a:cubicBezTo>
                    <a:pt x="15108" y="10033"/>
                    <a:pt x="14872" y="9915"/>
                    <a:pt x="14636" y="9797"/>
                  </a:cubicBezTo>
                  <a:cubicBezTo>
                    <a:pt x="14046" y="9443"/>
                    <a:pt x="13456" y="8970"/>
                    <a:pt x="13220" y="8498"/>
                  </a:cubicBezTo>
                  <a:cubicBezTo>
                    <a:pt x="12393" y="7200"/>
                    <a:pt x="12984" y="6492"/>
                    <a:pt x="13810" y="5548"/>
                  </a:cubicBezTo>
                  <a:cubicBezTo>
                    <a:pt x="13928" y="5430"/>
                    <a:pt x="14046" y="5311"/>
                    <a:pt x="14164" y="5193"/>
                  </a:cubicBezTo>
                  <a:cubicBezTo>
                    <a:pt x="13456" y="5193"/>
                    <a:pt x="12630" y="5193"/>
                    <a:pt x="12157" y="4131"/>
                  </a:cubicBezTo>
                  <a:cubicBezTo>
                    <a:pt x="12157" y="4131"/>
                    <a:pt x="12157" y="4131"/>
                    <a:pt x="12157" y="4131"/>
                  </a:cubicBezTo>
                  <a:cubicBezTo>
                    <a:pt x="12157" y="4131"/>
                    <a:pt x="12157" y="4131"/>
                    <a:pt x="12157" y="4131"/>
                  </a:cubicBezTo>
                  <a:cubicBezTo>
                    <a:pt x="12157" y="4013"/>
                    <a:pt x="12157" y="3777"/>
                    <a:pt x="12039" y="3659"/>
                  </a:cubicBezTo>
                  <a:cubicBezTo>
                    <a:pt x="12039" y="3659"/>
                    <a:pt x="12039" y="3659"/>
                    <a:pt x="12039" y="3659"/>
                  </a:cubicBezTo>
                  <a:cubicBezTo>
                    <a:pt x="12039" y="2715"/>
                    <a:pt x="11449" y="2361"/>
                    <a:pt x="10859" y="1652"/>
                  </a:cubicBezTo>
                  <a:cubicBezTo>
                    <a:pt x="10741" y="1652"/>
                    <a:pt x="10741" y="1652"/>
                    <a:pt x="10741" y="1652"/>
                  </a:cubicBezTo>
                  <a:cubicBezTo>
                    <a:pt x="10269" y="1652"/>
                    <a:pt x="9797" y="1652"/>
                    <a:pt x="9325" y="1770"/>
                  </a:cubicBezTo>
                  <a:close/>
                  <a:moveTo>
                    <a:pt x="2007" y="8380"/>
                  </a:moveTo>
                  <a:cubicBezTo>
                    <a:pt x="2007" y="8380"/>
                    <a:pt x="2007" y="8380"/>
                    <a:pt x="2007" y="8380"/>
                  </a:cubicBezTo>
                  <a:cubicBezTo>
                    <a:pt x="2007" y="8380"/>
                    <a:pt x="2007" y="8380"/>
                    <a:pt x="2007" y="8380"/>
                  </a:cubicBezTo>
                  <a:cubicBezTo>
                    <a:pt x="2479" y="8262"/>
                    <a:pt x="2951" y="8144"/>
                    <a:pt x="3423" y="8262"/>
                  </a:cubicBezTo>
                  <a:cubicBezTo>
                    <a:pt x="4131" y="8498"/>
                    <a:pt x="4013" y="8970"/>
                    <a:pt x="3777" y="9797"/>
                  </a:cubicBezTo>
                  <a:cubicBezTo>
                    <a:pt x="3659" y="10269"/>
                    <a:pt x="3541" y="10741"/>
                    <a:pt x="3541" y="11567"/>
                  </a:cubicBezTo>
                  <a:cubicBezTo>
                    <a:pt x="3659" y="12275"/>
                    <a:pt x="4249" y="12630"/>
                    <a:pt x="4721" y="12866"/>
                  </a:cubicBezTo>
                  <a:cubicBezTo>
                    <a:pt x="5311" y="13102"/>
                    <a:pt x="5784" y="13338"/>
                    <a:pt x="5902" y="13928"/>
                  </a:cubicBezTo>
                  <a:cubicBezTo>
                    <a:pt x="6138" y="14400"/>
                    <a:pt x="6846" y="15462"/>
                    <a:pt x="7554" y="16170"/>
                  </a:cubicBezTo>
                  <a:cubicBezTo>
                    <a:pt x="7790" y="16407"/>
                    <a:pt x="8852" y="17823"/>
                    <a:pt x="8970" y="16879"/>
                  </a:cubicBezTo>
                  <a:cubicBezTo>
                    <a:pt x="9089" y="16407"/>
                    <a:pt x="8970" y="15934"/>
                    <a:pt x="8970" y="15462"/>
                  </a:cubicBezTo>
                  <a:cubicBezTo>
                    <a:pt x="8970" y="15226"/>
                    <a:pt x="8970" y="14872"/>
                    <a:pt x="8970" y="14636"/>
                  </a:cubicBezTo>
                  <a:cubicBezTo>
                    <a:pt x="8970" y="14164"/>
                    <a:pt x="8970" y="13810"/>
                    <a:pt x="8852" y="13574"/>
                  </a:cubicBezTo>
                  <a:cubicBezTo>
                    <a:pt x="8734" y="12511"/>
                    <a:pt x="8734" y="12275"/>
                    <a:pt x="10269" y="10623"/>
                  </a:cubicBezTo>
                  <a:cubicBezTo>
                    <a:pt x="10505" y="10269"/>
                    <a:pt x="10623" y="10033"/>
                    <a:pt x="10623" y="9797"/>
                  </a:cubicBezTo>
                  <a:cubicBezTo>
                    <a:pt x="10741" y="9561"/>
                    <a:pt x="10623" y="9207"/>
                    <a:pt x="10505" y="8970"/>
                  </a:cubicBezTo>
                  <a:cubicBezTo>
                    <a:pt x="10269" y="8734"/>
                    <a:pt x="9915" y="8498"/>
                    <a:pt x="9561" y="8262"/>
                  </a:cubicBezTo>
                  <a:cubicBezTo>
                    <a:pt x="9089" y="7908"/>
                    <a:pt x="8498" y="7790"/>
                    <a:pt x="8026" y="7790"/>
                  </a:cubicBezTo>
                  <a:cubicBezTo>
                    <a:pt x="8026" y="7790"/>
                    <a:pt x="8026" y="7790"/>
                    <a:pt x="8026" y="7790"/>
                  </a:cubicBezTo>
                  <a:cubicBezTo>
                    <a:pt x="6138" y="7790"/>
                    <a:pt x="5548" y="7790"/>
                    <a:pt x="5548" y="6728"/>
                  </a:cubicBezTo>
                  <a:cubicBezTo>
                    <a:pt x="5548" y="5784"/>
                    <a:pt x="6846" y="5075"/>
                    <a:pt x="7436" y="4485"/>
                  </a:cubicBezTo>
                  <a:cubicBezTo>
                    <a:pt x="7908" y="4131"/>
                    <a:pt x="8026" y="3069"/>
                    <a:pt x="8262" y="2125"/>
                  </a:cubicBezTo>
                  <a:cubicBezTo>
                    <a:pt x="8262" y="2007"/>
                    <a:pt x="8262" y="2007"/>
                    <a:pt x="8262" y="2007"/>
                  </a:cubicBezTo>
                  <a:cubicBezTo>
                    <a:pt x="6728" y="2479"/>
                    <a:pt x="5430" y="3187"/>
                    <a:pt x="4367" y="4249"/>
                  </a:cubicBezTo>
                  <a:cubicBezTo>
                    <a:pt x="4367" y="4367"/>
                    <a:pt x="4367" y="4367"/>
                    <a:pt x="4367" y="4367"/>
                  </a:cubicBezTo>
                  <a:cubicBezTo>
                    <a:pt x="3187" y="5430"/>
                    <a:pt x="2361" y="6846"/>
                    <a:pt x="2007" y="8380"/>
                  </a:cubicBezTo>
                  <a:close/>
                  <a:moveTo>
                    <a:pt x="13692" y="19475"/>
                  </a:moveTo>
                  <a:cubicBezTo>
                    <a:pt x="13692" y="19475"/>
                    <a:pt x="13692" y="19475"/>
                    <a:pt x="13692" y="19475"/>
                  </a:cubicBezTo>
                  <a:cubicBezTo>
                    <a:pt x="12511" y="19357"/>
                    <a:pt x="11449" y="19593"/>
                    <a:pt x="10269" y="19830"/>
                  </a:cubicBezTo>
                  <a:cubicBezTo>
                    <a:pt x="10151" y="19830"/>
                    <a:pt x="9915" y="19830"/>
                    <a:pt x="9797" y="19948"/>
                  </a:cubicBezTo>
                  <a:cubicBezTo>
                    <a:pt x="10151" y="19948"/>
                    <a:pt x="10505" y="19948"/>
                    <a:pt x="10741" y="19948"/>
                  </a:cubicBezTo>
                  <a:cubicBezTo>
                    <a:pt x="11803" y="19948"/>
                    <a:pt x="12748" y="19830"/>
                    <a:pt x="13692" y="19475"/>
                  </a:cubicBezTo>
                  <a:close/>
                  <a:moveTo>
                    <a:pt x="19593" y="12748"/>
                  </a:moveTo>
                  <a:cubicBezTo>
                    <a:pt x="19593" y="12748"/>
                    <a:pt x="19593" y="12748"/>
                    <a:pt x="19593" y="12748"/>
                  </a:cubicBezTo>
                  <a:cubicBezTo>
                    <a:pt x="19711" y="12630"/>
                    <a:pt x="19711" y="12630"/>
                    <a:pt x="19711" y="12630"/>
                  </a:cubicBezTo>
                  <a:cubicBezTo>
                    <a:pt x="19830" y="12039"/>
                    <a:pt x="19948" y="11449"/>
                    <a:pt x="19948" y="10741"/>
                  </a:cubicBezTo>
                  <a:cubicBezTo>
                    <a:pt x="19948" y="8262"/>
                    <a:pt x="18885" y="6020"/>
                    <a:pt x="17233" y="4367"/>
                  </a:cubicBezTo>
                  <a:cubicBezTo>
                    <a:pt x="17233" y="4367"/>
                    <a:pt x="17233" y="4367"/>
                    <a:pt x="17233" y="4367"/>
                  </a:cubicBezTo>
                  <a:cubicBezTo>
                    <a:pt x="15934" y="2951"/>
                    <a:pt x="14164" y="2125"/>
                    <a:pt x="12275" y="1770"/>
                  </a:cubicBezTo>
                  <a:cubicBezTo>
                    <a:pt x="12748" y="2243"/>
                    <a:pt x="12984" y="2833"/>
                    <a:pt x="13102" y="3541"/>
                  </a:cubicBezTo>
                  <a:cubicBezTo>
                    <a:pt x="13102" y="3541"/>
                    <a:pt x="13102" y="3541"/>
                    <a:pt x="13102" y="3541"/>
                  </a:cubicBezTo>
                  <a:cubicBezTo>
                    <a:pt x="13102" y="3659"/>
                    <a:pt x="13102" y="3777"/>
                    <a:pt x="13102" y="3777"/>
                  </a:cubicBezTo>
                  <a:cubicBezTo>
                    <a:pt x="13338" y="4249"/>
                    <a:pt x="13692" y="4131"/>
                    <a:pt x="14046" y="4131"/>
                  </a:cubicBezTo>
                  <a:cubicBezTo>
                    <a:pt x="14636" y="4131"/>
                    <a:pt x="15108" y="4131"/>
                    <a:pt x="15226" y="4721"/>
                  </a:cubicBezTo>
                  <a:cubicBezTo>
                    <a:pt x="15344" y="5311"/>
                    <a:pt x="14990" y="5666"/>
                    <a:pt x="14518" y="6256"/>
                  </a:cubicBezTo>
                  <a:cubicBezTo>
                    <a:pt x="13928" y="6846"/>
                    <a:pt x="13574" y="7082"/>
                    <a:pt x="14046" y="7908"/>
                  </a:cubicBezTo>
                  <a:cubicBezTo>
                    <a:pt x="14282" y="8262"/>
                    <a:pt x="14636" y="8616"/>
                    <a:pt x="15108" y="8852"/>
                  </a:cubicBezTo>
                  <a:cubicBezTo>
                    <a:pt x="15226" y="8970"/>
                    <a:pt x="15462" y="9089"/>
                    <a:pt x="15698" y="9089"/>
                  </a:cubicBezTo>
                  <a:cubicBezTo>
                    <a:pt x="18177" y="9915"/>
                    <a:pt x="17587" y="11685"/>
                    <a:pt x="16997" y="13456"/>
                  </a:cubicBezTo>
                  <a:cubicBezTo>
                    <a:pt x="16761" y="14282"/>
                    <a:pt x="16525" y="15226"/>
                    <a:pt x="16761" y="15580"/>
                  </a:cubicBezTo>
                  <a:cubicBezTo>
                    <a:pt x="16997" y="15580"/>
                    <a:pt x="16997" y="15580"/>
                    <a:pt x="16997" y="15580"/>
                  </a:cubicBezTo>
                  <a:cubicBezTo>
                    <a:pt x="17351" y="15462"/>
                    <a:pt x="17587" y="15226"/>
                    <a:pt x="17941" y="14872"/>
                  </a:cubicBezTo>
                  <a:cubicBezTo>
                    <a:pt x="18531" y="14400"/>
                    <a:pt x="19121" y="13692"/>
                    <a:pt x="19593" y="12748"/>
                  </a:cubicBezTo>
                  <a:close/>
                  <a:moveTo>
                    <a:pt x="14164" y="5075"/>
                  </a:moveTo>
                  <a:cubicBezTo>
                    <a:pt x="14164" y="5075"/>
                    <a:pt x="14164" y="5075"/>
                    <a:pt x="14164" y="5075"/>
                  </a:cubicBezTo>
                  <a:cubicBezTo>
                    <a:pt x="14282" y="5075"/>
                    <a:pt x="14282" y="4957"/>
                    <a:pt x="14282" y="4957"/>
                  </a:cubicBezTo>
                  <a:cubicBezTo>
                    <a:pt x="14282" y="4839"/>
                    <a:pt x="14282" y="4957"/>
                    <a:pt x="14164" y="5075"/>
                  </a:cubicBezTo>
                  <a:close/>
                </a:path>
              </a:pathLst>
            </a:custGeom>
            <a:solidFill>
              <a:srgbClr val="203948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463BB900-DA9B-40DB-B079-E5D4E8E0F27A}"/>
                </a:ext>
              </a:extLst>
            </p:cNvPr>
            <p:cNvSpPr/>
            <p:nvPr/>
          </p:nvSpPr>
          <p:spPr>
            <a:xfrm>
              <a:off x="7084114" y="3595168"/>
              <a:ext cx="708097" cy="708097"/>
            </a:xfrm>
            <a:prstGeom prst="roundRect">
              <a:avLst/>
            </a:prstGeom>
            <a:noFill/>
            <a:ln w="25400">
              <a:solidFill>
                <a:srgbClr val="2039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DE11423E-EFD0-4177-9878-F3AD5D19A181}"/>
              </a:ext>
            </a:extLst>
          </p:cNvPr>
          <p:cNvGrpSpPr/>
          <p:nvPr/>
        </p:nvGrpSpPr>
        <p:grpSpPr>
          <a:xfrm>
            <a:off x="4278581" y="3595168"/>
            <a:ext cx="708097" cy="708097"/>
            <a:chOff x="4278581" y="3595168"/>
            <a:chExt cx="708097" cy="708097"/>
          </a:xfrm>
        </p:grpSpPr>
        <p:sp>
          <p:nvSpPr>
            <p:cNvPr id="18" name="Freeform 190">
              <a:extLst>
                <a:ext uri="{FF2B5EF4-FFF2-40B4-BE49-F238E27FC236}">
                  <a16:creationId xmlns:a16="http://schemas.microsoft.com/office/drawing/2014/main" id="{174F0B03-AD79-4379-B03D-7EEFAE680F4F}"/>
                </a:ext>
              </a:extLst>
            </p:cNvPr>
            <p:cNvSpPr/>
            <p:nvPr/>
          </p:nvSpPr>
          <p:spPr>
            <a:xfrm>
              <a:off x="4458398" y="3774985"/>
              <a:ext cx="348462" cy="3484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351" y="14046"/>
                  </a:moveTo>
                  <a:cubicBezTo>
                    <a:pt x="17351" y="13928"/>
                    <a:pt x="17351" y="13928"/>
                    <a:pt x="17351" y="13928"/>
                  </a:cubicBezTo>
                  <a:cubicBezTo>
                    <a:pt x="17351" y="13810"/>
                    <a:pt x="17351" y="13810"/>
                    <a:pt x="17351" y="13810"/>
                  </a:cubicBezTo>
                  <a:cubicBezTo>
                    <a:pt x="17351" y="13810"/>
                    <a:pt x="17351" y="13810"/>
                    <a:pt x="17351" y="13810"/>
                  </a:cubicBezTo>
                  <a:cubicBezTo>
                    <a:pt x="17351" y="13810"/>
                    <a:pt x="17233" y="13810"/>
                    <a:pt x="17233" y="13692"/>
                  </a:cubicBezTo>
                  <a:cubicBezTo>
                    <a:pt x="17233" y="13692"/>
                    <a:pt x="17233" y="13692"/>
                    <a:pt x="17233" y="13692"/>
                  </a:cubicBezTo>
                  <a:cubicBezTo>
                    <a:pt x="17233" y="13692"/>
                    <a:pt x="17233" y="13574"/>
                    <a:pt x="17233" y="13574"/>
                  </a:cubicBezTo>
                  <a:cubicBezTo>
                    <a:pt x="17115" y="13574"/>
                    <a:pt x="17115" y="13574"/>
                    <a:pt x="17115" y="13574"/>
                  </a:cubicBezTo>
                  <a:cubicBezTo>
                    <a:pt x="17115" y="13574"/>
                    <a:pt x="17115" y="13574"/>
                    <a:pt x="17115" y="13574"/>
                  </a:cubicBezTo>
                  <a:cubicBezTo>
                    <a:pt x="17115" y="13456"/>
                    <a:pt x="17115" y="13456"/>
                    <a:pt x="17115" y="13456"/>
                  </a:cubicBezTo>
                  <a:cubicBezTo>
                    <a:pt x="17115" y="13456"/>
                    <a:pt x="17115" y="13456"/>
                    <a:pt x="17115" y="13456"/>
                  </a:cubicBezTo>
                  <a:cubicBezTo>
                    <a:pt x="16997" y="13456"/>
                    <a:pt x="16997" y="13456"/>
                    <a:pt x="16997" y="13456"/>
                  </a:cubicBezTo>
                  <a:cubicBezTo>
                    <a:pt x="14046" y="10387"/>
                    <a:pt x="14046" y="10387"/>
                    <a:pt x="14046" y="10387"/>
                  </a:cubicBezTo>
                  <a:cubicBezTo>
                    <a:pt x="13692" y="10151"/>
                    <a:pt x="13220" y="10151"/>
                    <a:pt x="12866" y="10505"/>
                  </a:cubicBezTo>
                  <a:cubicBezTo>
                    <a:pt x="12511" y="10741"/>
                    <a:pt x="12511" y="11331"/>
                    <a:pt x="12866" y="11567"/>
                  </a:cubicBezTo>
                  <a:cubicBezTo>
                    <a:pt x="14518" y="13220"/>
                    <a:pt x="14518" y="13220"/>
                    <a:pt x="14518" y="13220"/>
                  </a:cubicBezTo>
                  <a:cubicBezTo>
                    <a:pt x="9679" y="13220"/>
                    <a:pt x="9679" y="13220"/>
                    <a:pt x="9679" y="13220"/>
                  </a:cubicBezTo>
                  <a:cubicBezTo>
                    <a:pt x="9207" y="13220"/>
                    <a:pt x="8852" y="13574"/>
                    <a:pt x="8852" y="14046"/>
                  </a:cubicBezTo>
                  <a:cubicBezTo>
                    <a:pt x="8852" y="14518"/>
                    <a:pt x="9207" y="14872"/>
                    <a:pt x="9679" y="14872"/>
                  </a:cubicBezTo>
                  <a:cubicBezTo>
                    <a:pt x="14518" y="14872"/>
                    <a:pt x="14518" y="14872"/>
                    <a:pt x="14518" y="14872"/>
                  </a:cubicBezTo>
                  <a:cubicBezTo>
                    <a:pt x="12866" y="16525"/>
                    <a:pt x="12866" y="16525"/>
                    <a:pt x="12866" y="16525"/>
                  </a:cubicBezTo>
                  <a:cubicBezTo>
                    <a:pt x="12511" y="16879"/>
                    <a:pt x="12511" y="17351"/>
                    <a:pt x="12866" y="17705"/>
                  </a:cubicBezTo>
                  <a:cubicBezTo>
                    <a:pt x="13220" y="18059"/>
                    <a:pt x="13692" y="18059"/>
                    <a:pt x="14046" y="17705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115" y="14636"/>
                    <a:pt x="17115" y="14636"/>
                    <a:pt x="17115" y="14636"/>
                  </a:cubicBezTo>
                  <a:cubicBezTo>
                    <a:pt x="17233" y="14518"/>
                    <a:pt x="17233" y="14518"/>
                    <a:pt x="17233" y="14518"/>
                  </a:cubicBezTo>
                  <a:cubicBezTo>
                    <a:pt x="17233" y="14518"/>
                    <a:pt x="17233" y="14518"/>
                    <a:pt x="17233" y="14518"/>
                  </a:cubicBezTo>
                  <a:cubicBezTo>
                    <a:pt x="17233" y="14400"/>
                    <a:pt x="17233" y="14400"/>
                    <a:pt x="17233" y="14400"/>
                  </a:cubicBezTo>
                  <a:cubicBezTo>
                    <a:pt x="17233" y="14400"/>
                    <a:pt x="17233" y="14400"/>
                    <a:pt x="17233" y="14400"/>
                  </a:cubicBezTo>
                  <a:cubicBezTo>
                    <a:pt x="17233" y="14400"/>
                    <a:pt x="17351" y="14400"/>
                    <a:pt x="17351" y="14282"/>
                  </a:cubicBezTo>
                  <a:cubicBezTo>
                    <a:pt x="17351" y="14282"/>
                    <a:pt x="17351" y="14282"/>
                    <a:pt x="17351" y="14282"/>
                  </a:cubicBezTo>
                  <a:cubicBezTo>
                    <a:pt x="17351" y="14164"/>
                    <a:pt x="17351" y="14164"/>
                    <a:pt x="17351" y="14164"/>
                  </a:cubicBezTo>
                  <a:cubicBezTo>
                    <a:pt x="17351" y="14164"/>
                    <a:pt x="17351" y="14164"/>
                    <a:pt x="17351" y="14164"/>
                  </a:cubicBezTo>
                  <a:cubicBezTo>
                    <a:pt x="17351" y="14046"/>
                    <a:pt x="17351" y="14046"/>
                    <a:pt x="17351" y="14046"/>
                  </a:cubicBezTo>
                  <a:cubicBezTo>
                    <a:pt x="17351" y="14046"/>
                    <a:pt x="17351" y="14046"/>
                    <a:pt x="17351" y="14046"/>
                  </a:cubicBezTo>
                  <a:cubicBezTo>
                    <a:pt x="17351" y="14046"/>
                    <a:pt x="17351" y="14046"/>
                    <a:pt x="17351" y="14046"/>
                  </a:cubicBezTo>
                  <a:close/>
                  <a:moveTo>
                    <a:pt x="8852" y="9915"/>
                  </a:moveTo>
                  <a:cubicBezTo>
                    <a:pt x="8852" y="9915"/>
                    <a:pt x="8852" y="9915"/>
                    <a:pt x="8852" y="9915"/>
                  </a:cubicBezTo>
                  <a:cubicBezTo>
                    <a:pt x="7200" y="8380"/>
                    <a:pt x="7200" y="8380"/>
                    <a:pt x="7200" y="8380"/>
                  </a:cubicBezTo>
                  <a:cubicBezTo>
                    <a:pt x="11921" y="8380"/>
                    <a:pt x="11921" y="8380"/>
                    <a:pt x="11921" y="8380"/>
                  </a:cubicBezTo>
                  <a:cubicBezTo>
                    <a:pt x="12393" y="8380"/>
                    <a:pt x="12748" y="8026"/>
                    <a:pt x="12748" y="7554"/>
                  </a:cubicBezTo>
                  <a:cubicBezTo>
                    <a:pt x="12748" y="7082"/>
                    <a:pt x="12393" y="6728"/>
                    <a:pt x="11921" y="6728"/>
                  </a:cubicBezTo>
                  <a:cubicBezTo>
                    <a:pt x="7200" y="6728"/>
                    <a:pt x="7200" y="6728"/>
                    <a:pt x="7200" y="6728"/>
                  </a:cubicBezTo>
                  <a:cubicBezTo>
                    <a:pt x="8734" y="5075"/>
                    <a:pt x="8734" y="5075"/>
                    <a:pt x="8734" y="5075"/>
                  </a:cubicBezTo>
                  <a:cubicBezTo>
                    <a:pt x="9089" y="4721"/>
                    <a:pt x="9089" y="4249"/>
                    <a:pt x="8852" y="3895"/>
                  </a:cubicBezTo>
                  <a:cubicBezTo>
                    <a:pt x="8498" y="3541"/>
                    <a:pt x="7908" y="3541"/>
                    <a:pt x="7672" y="3895"/>
                  </a:cubicBezTo>
                  <a:cubicBezTo>
                    <a:pt x="4603" y="6846"/>
                    <a:pt x="4603" y="6846"/>
                    <a:pt x="4603" y="6846"/>
                  </a:cubicBezTo>
                  <a:cubicBezTo>
                    <a:pt x="4603" y="6846"/>
                    <a:pt x="4603" y="6846"/>
                    <a:pt x="4603" y="6846"/>
                  </a:cubicBezTo>
                  <a:cubicBezTo>
                    <a:pt x="4603" y="6964"/>
                    <a:pt x="4603" y="6964"/>
                    <a:pt x="4603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6964"/>
                    <a:pt x="4485" y="6964"/>
                    <a:pt x="4485" y="6964"/>
                  </a:cubicBezTo>
                  <a:cubicBezTo>
                    <a:pt x="4485" y="7082"/>
                    <a:pt x="4485" y="7082"/>
                    <a:pt x="4485" y="7082"/>
                  </a:cubicBezTo>
                  <a:cubicBezTo>
                    <a:pt x="4367" y="7200"/>
                    <a:pt x="4367" y="7200"/>
                    <a:pt x="4367" y="7200"/>
                  </a:cubicBezTo>
                  <a:cubicBezTo>
                    <a:pt x="4367" y="7200"/>
                    <a:pt x="4367" y="7200"/>
                    <a:pt x="4367" y="7200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318"/>
                    <a:pt x="4367" y="7318"/>
                    <a:pt x="4367" y="7318"/>
                  </a:cubicBezTo>
                  <a:cubicBezTo>
                    <a:pt x="4367" y="7436"/>
                    <a:pt x="4367" y="7436"/>
                    <a:pt x="4367" y="7436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554"/>
                    <a:pt x="4367" y="7554"/>
                    <a:pt x="4367" y="7554"/>
                  </a:cubicBezTo>
                  <a:cubicBezTo>
                    <a:pt x="4367" y="7672"/>
                    <a:pt x="4367" y="7672"/>
                    <a:pt x="4367" y="7672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790"/>
                    <a:pt x="4367" y="7790"/>
                    <a:pt x="4367" y="7790"/>
                  </a:cubicBezTo>
                  <a:cubicBezTo>
                    <a:pt x="4367" y="7908"/>
                    <a:pt x="4367" y="7908"/>
                    <a:pt x="4367" y="7908"/>
                  </a:cubicBezTo>
                  <a:cubicBezTo>
                    <a:pt x="4485" y="7908"/>
                    <a:pt x="4485" y="7908"/>
                    <a:pt x="4485" y="7908"/>
                  </a:cubicBezTo>
                  <a:cubicBezTo>
                    <a:pt x="4485" y="7908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485" y="8026"/>
                    <a:pt x="4485" y="8026"/>
                    <a:pt x="4485" y="8026"/>
                  </a:cubicBezTo>
                  <a:cubicBezTo>
                    <a:pt x="4603" y="8144"/>
                    <a:pt x="4603" y="8144"/>
                    <a:pt x="4603" y="8144"/>
                  </a:cubicBezTo>
                  <a:cubicBezTo>
                    <a:pt x="7554" y="11213"/>
                    <a:pt x="7554" y="11213"/>
                    <a:pt x="7554" y="11213"/>
                  </a:cubicBezTo>
                  <a:cubicBezTo>
                    <a:pt x="7908" y="11449"/>
                    <a:pt x="8498" y="11449"/>
                    <a:pt x="8852" y="11213"/>
                  </a:cubicBezTo>
                  <a:cubicBezTo>
                    <a:pt x="9089" y="10859"/>
                    <a:pt x="9089" y="10269"/>
                    <a:pt x="8852" y="9915"/>
                  </a:cubicBezTo>
                  <a:close/>
                  <a:moveTo>
                    <a:pt x="10859" y="0"/>
                  </a:moveTo>
                  <a:cubicBezTo>
                    <a:pt x="10859" y="0"/>
                    <a:pt x="10859" y="0"/>
                    <a:pt x="10859" y="0"/>
                  </a:cubicBezTo>
                  <a:cubicBezTo>
                    <a:pt x="4839" y="0"/>
                    <a:pt x="0" y="4839"/>
                    <a:pt x="0" y="10741"/>
                  </a:cubicBezTo>
                  <a:cubicBezTo>
                    <a:pt x="0" y="16761"/>
                    <a:pt x="4839" y="21600"/>
                    <a:pt x="10859" y="21600"/>
                  </a:cubicBezTo>
                  <a:cubicBezTo>
                    <a:pt x="16761" y="21600"/>
                    <a:pt x="21600" y="16761"/>
                    <a:pt x="21600" y="10741"/>
                  </a:cubicBezTo>
                  <a:cubicBezTo>
                    <a:pt x="21600" y="4839"/>
                    <a:pt x="16761" y="0"/>
                    <a:pt x="10859" y="0"/>
                  </a:cubicBezTo>
                  <a:close/>
                  <a:moveTo>
                    <a:pt x="10859" y="19948"/>
                  </a:moveTo>
                  <a:cubicBezTo>
                    <a:pt x="10859" y="19948"/>
                    <a:pt x="10859" y="19948"/>
                    <a:pt x="10859" y="19948"/>
                  </a:cubicBezTo>
                  <a:cubicBezTo>
                    <a:pt x="5784" y="19948"/>
                    <a:pt x="1652" y="15816"/>
                    <a:pt x="1652" y="10741"/>
                  </a:cubicBezTo>
                  <a:cubicBezTo>
                    <a:pt x="1652" y="5784"/>
                    <a:pt x="5784" y="1652"/>
                    <a:pt x="10859" y="1652"/>
                  </a:cubicBezTo>
                  <a:cubicBezTo>
                    <a:pt x="15934" y="1652"/>
                    <a:pt x="19948" y="5784"/>
                    <a:pt x="19948" y="10741"/>
                  </a:cubicBezTo>
                  <a:cubicBezTo>
                    <a:pt x="19948" y="15816"/>
                    <a:pt x="15934" y="19948"/>
                    <a:pt x="10859" y="19948"/>
                  </a:cubicBezTo>
                  <a:close/>
                </a:path>
              </a:pathLst>
            </a:custGeom>
            <a:solidFill>
              <a:srgbClr val="203948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  <p:sp>
          <p:nvSpPr>
            <p:cNvPr id="24" name="矩形: 圆角 23">
              <a:extLst>
                <a:ext uri="{FF2B5EF4-FFF2-40B4-BE49-F238E27FC236}">
                  <a16:creationId xmlns:a16="http://schemas.microsoft.com/office/drawing/2014/main" id="{94B687CF-AC54-44E1-AC33-2FADB408B1D0}"/>
                </a:ext>
              </a:extLst>
            </p:cNvPr>
            <p:cNvSpPr/>
            <p:nvPr/>
          </p:nvSpPr>
          <p:spPr>
            <a:xfrm>
              <a:off x="4278581" y="3595168"/>
              <a:ext cx="708097" cy="708097"/>
            </a:xfrm>
            <a:prstGeom prst="roundRect">
              <a:avLst/>
            </a:prstGeom>
            <a:noFill/>
            <a:ln w="25400">
              <a:solidFill>
                <a:srgbClr val="20394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AA15E956-1838-4670-9853-AABD4118A44A}"/>
              </a:ext>
            </a:extLst>
          </p:cNvPr>
          <p:cNvSpPr txBox="1"/>
          <p:nvPr/>
        </p:nvSpPr>
        <p:spPr>
          <a:xfrm>
            <a:off x="1381571" y="4616246"/>
            <a:ext cx="1934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在这里添加你的详细小段落文本内容，与标题相关并符合整体语言风格内容请简洁，尽量生动。</a:t>
            </a: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343D6294-25F9-4519-9C1B-8F18320C2D55}"/>
              </a:ext>
            </a:extLst>
          </p:cNvPr>
          <p:cNvSpPr txBox="1"/>
          <p:nvPr/>
        </p:nvSpPr>
        <p:spPr>
          <a:xfrm>
            <a:off x="1381571" y="4366468"/>
            <a:ext cx="1657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8DA9AC7-B5C9-4FD3-8102-68E00792326C}"/>
              </a:ext>
            </a:extLst>
          </p:cNvPr>
          <p:cNvSpPr txBox="1"/>
          <p:nvPr/>
        </p:nvSpPr>
        <p:spPr>
          <a:xfrm>
            <a:off x="4190375" y="4616246"/>
            <a:ext cx="1934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在这里添加你的详细小段落文本内容，与标题相关并符合整体语言风格内容请简洁，尽量生动。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2ECF1641-AE27-4F53-AECD-40DAE36A3FE7}"/>
              </a:ext>
            </a:extLst>
          </p:cNvPr>
          <p:cNvSpPr txBox="1"/>
          <p:nvPr/>
        </p:nvSpPr>
        <p:spPr>
          <a:xfrm>
            <a:off x="4190375" y="4366468"/>
            <a:ext cx="1657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97888A07-AD97-41AD-A55A-72B40CC57629}"/>
              </a:ext>
            </a:extLst>
          </p:cNvPr>
          <p:cNvSpPr txBox="1"/>
          <p:nvPr/>
        </p:nvSpPr>
        <p:spPr>
          <a:xfrm>
            <a:off x="6989987" y="4616246"/>
            <a:ext cx="19346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在这里添加你的详细小段落文本内容，与标题相关并符合整体语言风格内容请简洁，尽量生动。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FA81D4E-C688-4AEF-8CE9-EA5338B3D8A6}"/>
              </a:ext>
            </a:extLst>
          </p:cNvPr>
          <p:cNvSpPr txBox="1"/>
          <p:nvPr/>
        </p:nvSpPr>
        <p:spPr>
          <a:xfrm>
            <a:off x="6989987" y="4366468"/>
            <a:ext cx="16573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800292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7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75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250"/>
                            </p:stCondLst>
                            <p:childTnLst>
                              <p:par>
                                <p:cTn id="2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75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 animBg="1"/>
      <p:bldP spid="26" grpId="0"/>
      <p:bldP spid="27" grpId="0"/>
      <p:bldP spid="32" grpId="0"/>
      <p:bldP spid="33" grpId="0"/>
      <p:bldP spid="34" grpId="0"/>
      <p:bldP spid="3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16DC14A9-51F5-44D5-887F-5713D8068843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047C9A0B-4E78-44DE-8D75-137186ECAB49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E952D2F5-560A-4302-99A2-05D0536E09DA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图片 5">
            <a:extLst>
              <a:ext uri="{FF2B5EF4-FFF2-40B4-BE49-F238E27FC236}">
                <a16:creationId xmlns:a16="http://schemas.microsoft.com/office/drawing/2014/main" id="{B968B62D-A5EE-49B8-8C22-90A6D3A539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1" r="14719"/>
          <a:stretch/>
        </p:blipFill>
        <p:spPr>
          <a:xfrm>
            <a:off x="1482943" y="2196281"/>
            <a:ext cx="2194990" cy="2194990"/>
          </a:xfrm>
          <a:prstGeom prst="ellipse">
            <a:avLst/>
          </a:prstGeom>
          <a:ln w="15875">
            <a:solidFill>
              <a:srgbClr val="0F8F71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ACE4F04-F7F2-4424-94FF-128DB6A3F88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358" r="16975"/>
          <a:stretch/>
        </p:blipFill>
        <p:spPr>
          <a:xfrm>
            <a:off x="8514067" y="2196281"/>
            <a:ext cx="2194990" cy="2194990"/>
          </a:xfrm>
          <a:prstGeom prst="ellipse">
            <a:avLst/>
          </a:prstGeom>
          <a:ln w="15875">
            <a:solidFill>
              <a:srgbClr val="0F8F71"/>
            </a:solidFill>
          </a:ln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4CEB3839-28EB-4989-BC4B-47EE256500D5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" r="37040"/>
          <a:stretch/>
        </p:blipFill>
        <p:spPr>
          <a:xfrm>
            <a:off x="4735200" y="1932528"/>
            <a:ext cx="2721600" cy="2722494"/>
          </a:xfrm>
          <a:prstGeom prst="ellipse">
            <a:avLst/>
          </a:prstGeom>
          <a:ln w="15875">
            <a:solidFill>
              <a:srgbClr val="0F8F71"/>
            </a:solidFill>
          </a:ln>
        </p:spPr>
      </p:pic>
      <p:grpSp>
        <p:nvGrpSpPr>
          <p:cNvPr id="18" name="组合 17">
            <a:extLst>
              <a:ext uri="{FF2B5EF4-FFF2-40B4-BE49-F238E27FC236}">
                <a16:creationId xmlns:a16="http://schemas.microsoft.com/office/drawing/2014/main" id="{C4EEA9EA-C701-4B5B-B4D8-CEB05440DABF}"/>
              </a:ext>
            </a:extLst>
          </p:cNvPr>
          <p:cNvGrpSpPr/>
          <p:nvPr/>
        </p:nvGrpSpPr>
        <p:grpSpPr>
          <a:xfrm>
            <a:off x="4835525" y="4954265"/>
            <a:ext cx="2520950" cy="1080775"/>
            <a:chOff x="4835525" y="5089490"/>
            <a:chExt cx="2520950" cy="1080775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F06DF6AC-913B-4DA0-921D-6FAFBCB3AA8A}"/>
                </a:ext>
              </a:extLst>
            </p:cNvPr>
            <p:cNvSpPr txBox="1"/>
            <p:nvPr/>
          </p:nvSpPr>
          <p:spPr>
            <a:xfrm>
              <a:off x="4835525" y="5339268"/>
              <a:ext cx="25209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C878A06-802F-4CD4-83A3-B57AE6D563D3}"/>
                </a:ext>
              </a:extLst>
            </p:cNvPr>
            <p:cNvSpPr txBox="1"/>
            <p:nvPr/>
          </p:nvSpPr>
          <p:spPr>
            <a:xfrm>
              <a:off x="5267325" y="5089490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43BB4222-6E5A-4521-A8A0-B578C48B556F}"/>
              </a:ext>
            </a:extLst>
          </p:cNvPr>
          <p:cNvGrpSpPr/>
          <p:nvPr/>
        </p:nvGrpSpPr>
        <p:grpSpPr>
          <a:xfrm>
            <a:off x="8351087" y="4954265"/>
            <a:ext cx="2520950" cy="1080775"/>
            <a:chOff x="4835525" y="5089490"/>
            <a:chExt cx="2520950" cy="1080775"/>
          </a:xfrm>
        </p:grpSpPr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6B39E146-0F6E-4C7E-9EF5-CC97693C2F92}"/>
                </a:ext>
              </a:extLst>
            </p:cNvPr>
            <p:cNvSpPr txBox="1"/>
            <p:nvPr/>
          </p:nvSpPr>
          <p:spPr>
            <a:xfrm>
              <a:off x="4835525" y="5339268"/>
              <a:ext cx="25209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F4D123E-33BE-461E-AD89-752F1AD80204}"/>
                </a:ext>
              </a:extLst>
            </p:cNvPr>
            <p:cNvSpPr txBox="1"/>
            <p:nvPr/>
          </p:nvSpPr>
          <p:spPr>
            <a:xfrm>
              <a:off x="5267325" y="5089490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D82C084C-7F7D-4530-AC00-C3EABC7C8D2E}"/>
              </a:ext>
            </a:extLst>
          </p:cNvPr>
          <p:cNvGrpSpPr/>
          <p:nvPr/>
        </p:nvGrpSpPr>
        <p:grpSpPr>
          <a:xfrm>
            <a:off x="1319963" y="4954265"/>
            <a:ext cx="2520950" cy="1080775"/>
            <a:chOff x="4835525" y="5089490"/>
            <a:chExt cx="2520950" cy="1080775"/>
          </a:xfrm>
        </p:grpSpPr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08C456F0-390B-41CF-B8D4-5F6AD32071BE}"/>
                </a:ext>
              </a:extLst>
            </p:cNvPr>
            <p:cNvSpPr txBox="1"/>
            <p:nvPr/>
          </p:nvSpPr>
          <p:spPr>
            <a:xfrm>
              <a:off x="4835525" y="5339268"/>
              <a:ext cx="252095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1CCEA85B-FCD8-456D-864E-04882E51FD07}"/>
                </a:ext>
              </a:extLst>
            </p:cNvPr>
            <p:cNvSpPr txBox="1"/>
            <p:nvPr/>
          </p:nvSpPr>
          <p:spPr>
            <a:xfrm>
              <a:off x="5267325" y="5089490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74886269"/>
      </p:ext>
    </p:extLst>
  </p:cSld>
  <p:clrMapOvr>
    <a:masterClrMapping/>
  </p:clrMapOvr>
  <p:transition spd="slow" advClick="0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7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410D029-BADA-4E11-A625-82506B9E8086}"/>
              </a:ext>
            </a:extLst>
          </p:cNvPr>
          <p:cNvSpPr/>
          <p:nvPr/>
        </p:nvSpPr>
        <p:spPr>
          <a:xfrm>
            <a:off x="0" y="2598617"/>
            <a:ext cx="6096000" cy="1660766"/>
          </a:xfrm>
          <a:prstGeom prst="rect">
            <a:avLst/>
          </a:prstGeom>
          <a:solidFill>
            <a:srgbClr val="2C77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D10C0B-41B4-4266-8926-2DFCD047C266}"/>
              </a:ext>
            </a:extLst>
          </p:cNvPr>
          <p:cNvSpPr txBox="1"/>
          <p:nvPr/>
        </p:nvSpPr>
        <p:spPr>
          <a:xfrm>
            <a:off x="828960" y="2644170"/>
            <a:ext cx="5267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PART 03</a:t>
            </a:r>
            <a:endParaRPr lang="zh-CN" altLang="en-US" sz="96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AF9A87-F574-414D-88D5-9E0897F417EA}"/>
              </a:ext>
            </a:extLst>
          </p:cNvPr>
          <p:cNvSpPr txBox="1"/>
          <p:nvPr/>
        </p:nvSpPr>
        <p:spPr>
          <a:xfrm>
            <a:off x="7363849" y="2982724"/>
            <a:ext cx="29113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C77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数据分析</a:t>
            </a:r>
            <a:endParaRPr lang="en-US" altLang="zh-CN" sz="3200" dirty="0">
              <a:solidFill>
                <a:srgbClr val="2C77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2C776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data analysis</a:t>
            </a:r>
          </a:p>
          <a:p>
            <a:endParaRPr lang="zh-CN" altLang="en-US" sz="2000" dirty="0">
              <a:solidFill>
                <a:srgbClr val="2C776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3D87447-CB73-467D-AE94-5052B423D6F7}"/>
              </a:ext>
            </a:extLst>
          </p:cNvPr>
          <p:cNvCxnSpPr>
            <a:cxnSpLocks/>
          </p:cNvCxnSpPr>
          <p:nvPr/>
        </p:nvCxnSpPr>
        <p:spPr>
          <a:xfrm>
            <a:off x="6444622" y="2598617"/>
            <a:ext cx="4938081" cy="0"/>
          </a:xfrm>
          <a:prstGeom prst="line">
            <a:avLst/>
          </a:prstGeom>
          <a:ln w="15875">
            <a:solidFill>
              <a:srgbClr val="2C77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E9A632-F3E5-4371-A935-9755C98DC7D3}"/>
              </a:ext>
            </a:extLst>
          </p:cNvPr>
          <p:cNvCxnSpPr>
            <a:cxnSpLocks/>
          </p:cNvCxnSpPr>
          <p:nvPr/>
        </p:nvCxnSpPr>
        <p:spPr>
          <a:xfrm>
            <a:off x="6444622" y="4259383"/>
            <a:ext cx="4938081" cy="0"/>
          </a:xfrm>
          <a:prstGeom prst="line">
            <a:avLst/>
          </a:prstGeom>
          <a:ln w="15875">
            <a:solidFill>
              <a:srgbClr val="2C776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3986A2F-99F6-4206-B6C8-72539966ACF3}"/>
              </a:ext>
            </a:extLst>
          </p:cNvPr>
          <p:cNvSpPr/>
          <p:nvPr/>
        </p:nvSpPr>
        <p:spPr>
          <a:xfrm>
            <a:off x="11382703" y="234079"/>
            <a:ext cx="545431" cy="455731"/>
          </a:xfrm>
          <a:prstGeom prst="rect">
            <a:avLst/>
          </a:prstGeom>
          <a:solidFill>
            <a:srgbClr val="2C77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37DBADDC-BA6F-423F-9DF7-942DDB841934}"/>
              </a:ext>
            </a:extLst>
          </p:cNvPr>
          <p:cNvGrpSpPr/>
          <p:nvPr/>
        </p:nvGrpSpPr>
        <p:grpSpPr>
          <a:xfrm>
            <a:off x="6443874" y="3008324"/>
            <a:ext cx="841353" cy="841353"/>
            <a:chOff x="7093060" y="2682220"/>
            <a:chExt cx="841353" cy="841353"/>
          </a:xfrm>
        </p:grpSpPr>
        <p:sp>
          <p:nvSpPr>
            <p:cNvPr id="35" name="Freeform 107">
              <a:extLst>
                <a:ext uri="{FF2B5EF4-FFF2-40B4-BE49-F238E27FC236}">
                  <a16:creationId xmlns:a16="http://schemas.microsoft.com/office/drawing/2014/main" id="{54FA4765-405F-4101-BFE3-A409ED887531}"/>
                </a:ext>
              </a:extLst>
            </p:cNvPr>
            <p:cNvSpPr/>
            <p:nvPr/>
          </p:nvSpPr>
          <p:spPr>
            <a:xfrm>
              <a:off x="7275361" y="2942405"/>
              <a:ext cx="476750" cy="320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63" y="20595"/>
                  </a:moveTo>
                  <a:cubicBezTo>
                    <a:pt x="19913" y="20595"/>
                    <a:pt x="19913" y="20595"/>
                    <a:pt x="19913" y="20595"/>
                  </a:cubicBezTo>
                  <a:cubicBezTo>
                    <a:pt x="19913" y="1507"/>
                    <a:pt x="19913" y="1507"/>
                    <a:pt x="19913" y="1507"/>
                  </a:cubicBezTo>
                  <a:cubicBezTo>
                    <a:pt x="19913" y="753"/>
                    <a:pt x="19575" y="0"/>
                    <a:pt x="18900" y="0"/>
                  </a:cubicBezTo>
                  <a:cubicBezTo>
                    <a:pt x="17719" y="0"/>
                    <a:pt x="17719" y="0"/>
                    <a:pt x="17719" y="0"/>
                  </a:cubicBezTo>
                  <a:cubicBezTo>
                    <a:pt x="17044" y="0"/>
                    <a:pt x="16706" y="753"/>
                    <a:pt x="16706" y="1507"/>
                  </a:cubicBezTo>
                  <a:cubicBezTo>
                    <a:pt x="16706" y="20595"/>
                    <a:pt x="16706" y="20595"/>
                    <a:pt x="16706" y="20595"/>
                  </a:cubicBezTo>
                  <a:cubicBezTo>
                    <a:pt x="15019" y="20595"/>
                    <a:pt x="15019" y="20595"/>
                    <a:pt x="15019" y="20595"/>
                  </a:cubicBezTo>
                  <a:cubicBezTo>
                    <a:pt x="15019" y="7033"/>
                    <a:pt x="15019" y="7033"/>
                    <a:pt x="15019" y="7033"/>
                  </a:cubicBezTo>
                  <a:cubicBezTo>
                    <a:pt x="15019" y="6279"/>
                    <a:pt x="14513" y="5526"/>
                    <a:pt x="14006" y="5526"/>
                  </a:cubicBezTo>
                  <a:cubicBezTo>
                    <a:pt x="12656" y="5526"/>
                    <a:pt x="12656" y="5526"/>
                    <a:pt x="12656" y="5526"/>
                  </a:cubicBezTo>
                  <a:cubicBezTo>
                    <a:pt x="12150" y="5526"/>
                    <a:pt x="11644" y="6279"/>
                    <a:pt x="11644" y="7033"/>
                  </a:cubicBezTo>
                  <a:cubicBezTo>
                    <a:pt x="11644" y="20595"/>
                    <a:pt x="11644" y="20595"/>
                    <a:pt x="11644" y="20595"/>
                  </a:cubicBezTo>
                  <a:cubicBezTo>
                    <a:pt x="9956" y="20595"/>
                    <a:pt x="9956" y="20595"/>
                    <a:pt x="9956" y="20595"/>
                  </a:cubicBezTo>
                  <a:cubicBezTo>
                    <a:pt x="9956" y="12558"/>
                    <a:pt x="9956" y="12558"/>
                    <a:pt x="9956" y="12558"/>
                  </a:cubicBezTo>
                  <a:cubicBezTo>
                    <a:pt x="9956" y="11805"/>
                    <a:pt x="9450" y="11051"/>
                    <a:pt x="8944" y="11051"/>
                  </a:cubicBezTo>
                  <a:cubicBezTo>
                    <a:pt x="7594" y="11051"/>
                    <a:pt x="7594" y="11051"/>
                    <a:pt x="7594" y="11051"/>
                  </a:cubicBezTo>
                  <a:cubicBezTo>
                    <a:pt x="7087" y="11051"/>
                    <a:pt x="6581" y="11805"/>
                    <a:pt x="6581" y="12558"/>
                  </a:cubicBezTo>
                  <a:cubicBezTo>
                    <a:pt x="6581" y="20595"/>
                    <a:pt x="6581" y="20595"/>
                    <a:pt x="6581" y="20595"/>
                  </a:cubicBezTo>
                  <a:cubicBezTo>
                    <a:pt x="4894" y="20595"/>
                    <a:pt x="4894" y="20595"/>
                    <a:pt x="4894" y="20595"/>
                  </a:cubicBezTo>
                  <a:cubicBezTo>
                    <a:pt x="4894" y="18335"/>
                    <a:pt x="4894" y="18335"/>
                    <a:pt x="4894" y="18335"/>
                  </a:cubicBezTo>
                  <a:cubicBezTo>
                    <a:pt x="4894" y="17330"/>
                    <a:pt x="4556" y="16828"/>
                    <a:pt x="3881" y="16828"/>
                  </a:cubicBezTo>
                  <a:cubicBezTo>
                    <a:pt x="2700" y="16828"/>
                    <a:pt x="2700" y="16828"/>
                    <a:pt x="2700" y="16828"/>
                  </a:cubicBezTo>
                  <a:cubicBezTo>
                    <a:pt x="2194" y="16828"/>
                    <a:pt x="1687" y="17330"/>
                    <a:pt x="1687" y="18335"/>
                  </a:cubicBezTo>
                  <a:cubicBezTo>
                    <a:pt x="1687" y="20595"/>
                    <a:pt x="1687" y="20595"/>
                    <a:pt x="1687" y="20595"/>
                  </a:cubicBezTo>
                  <a:cubicBezTo>
                    <a:pt x="337" y="20595"/>
                    <a:pt x="337" y="20595"/>
                    <a:pt x="337" y="20595"/>
                  </a:cubicBezTo>
                  <a:cubicBezTo>
                    <a:pt x="169" y="20595"/>
                    <a:pt x="0" y="20847"/>
                    <a:pt x="0" y="21098"/>
                  </a:cubicBezTo>
                  <a:cubicBezTo>
                    <a:pt x="0" y="21349"/>
                    <a:pt x="169" y="21600"/>
                    <a:pt x="337" y="21600"/>
                  </a:cubicBezTo>
                  <a:cubicBezTo>
                    <a:pt x="21263" y="21600"/>
                    <a:pt x="21263" y="21600"/>
                    <a:pt x="21263" y="21600"/>
                  </a:cubicBezTo>
                  <a:cubicBezTo>
                    <a:pt x="21431" y="21600"/>
                    <a:pt x="21600" y="21349"/>
                    <a:pt x="21600" y="21098"/>
                  </a:cubicBezTo>
                  <a:cubicBezTo>
                    <a:pt x="21600" y="20847"/>
                    <a:pt x="21431" y="20595"/>
                    <a:pt x="21263" y="20595"/>
                  </a:cubicBezTo>
                  <a:close/>
                  <a:moveTo>
                    <a:pt x="4219" y="20595"/>
                  </a:moveTo>
                  <a:cubicBezTo>
                    <a:pt x="2362" y="20595"/>
                    <a:pt x="2362" y="20595"/>
                    <a:pt x="2362" y="20595"/>
                  </a:cubicBezTo>
                  <a:cubicBezTo>
                    <a:pt x="2362" y="17833"/>
                    <a:pt x="2362" y="17833"/>
                    <a:pt x="2362" y="17833"/>
                  </a:cubicBezTo>
                  <a:cubicBezTo>
                    <a:pt x="4219" y="17833"/>
                    <a:pt x="4219" y="17833"/>
                    <a:pt x="4219" y="17833"/>
                  </a:cubicBezTo>
                  <a:lnTo>
                    <a:pt x="4219" y="20595"/>
                  </a:lnTo>
                  <a:close/>
                  <a:moveTo>
                    <a:pt x="9112" y="20595"/>
                  </a:moveTo>
                  <a:cubicBezTo>
                    <a:pt x="7425" y="20595"/>
                    <a:pt x="7425" y="20595"/>
                    <a:pt x="7425" y="20595"/>
                  </a:cubicBezTo>
                  <a:cubicBezTo>
                    <a:pt x="7425" y="12307"/>
                    <a:pt x="7425" y="12307"/>
                    <a:pt x="7425" y="12307"/>
                  </a:cubicBezTo>
                  <a:cubicBezTo>
                    <a:pt x="9112" y="12307"/>
                    <a:pt x="9112" y="12307"/>
                    <a:pt x="9112" y="12307"/>
                  </a:cubicBezTo>
                  <a:lnTo>
                    <a:pt x="9112" y="20595"/>
                  </a:lnTo>
                  <a:close/>
                  <a:moveTo>
                    <a:pt x="14175" y="20595"/>
                  </a:moveTo>
                  <a:cubicBezTo>
                    <a:pt x="12488" y="20595"/>
                    <a:pt x="12488" y="20595"/>
                    <a:pt x="12488" y="20595"/>
                  </a:cubicBezTo>
                  <a:cubicBezTo>
                    <a:pt x="12488" y="6781"/>
                    <a:pt x="12488" y="6781"/>
                    <a:pt x="12488" y="6781"/>
                  </a:cubicBezTo>
                  <a:cubicBezTo>
                    <a:pt x="14175" y="6781"/>
                    <a:pt x="14175" y="6781"/>
                    <a:pt x="14175" y="6781"/>
                  </a:cubicBezTo>
                  <a:lnTo>
                    <a:pt x="14175" y="20595"/>
                  </a:lnTo>
                  <a:close/>
                  <a:moveTo>
                    <a:pt x="19238" y="20595"/>
                  </a:moveTo>
                  <a:cubicBezTo>
                    <a:pt x="17381" y="20595"/>
                    <a:pt x="17381" y="20595"/>
                    <a:pt x="17381" y="20595"/>
                  </a:cubicBezTo>
                  <a:cubicBezTo>
                    <a:pt x="17381" y="1005"/>
                    <a:pt x="17381" y="1005"/>
                    <a:pt x="17381" y="1005"/>
                  </a:cubicBezTo>
                  <a:cubicBezTo>
                    <a:pt x="19238" y="1005"/>
                    <a:pt x="19238" y="1005"/>
                    <a:pt x="19238" y="1005"/>
                  </a:cubicBezTo>
                  <a:lnTo>
                    <a:pt x="19238" y="20595"/>
                  </a:lnTo>
                  <a:close/>
                </a:path>
              </a:pathLst>
            </a:custGeom>
            <a:solidFill>
              <a:srgbClr val="2C776F"/>
            </a:solidFill>
            <a:ln w="12700" cap="flat">
              <a:solidFill>
                <a:srgbClr val="2C776F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DB9A486A-7307-4D67-BC0B-133570E442D8}"/>
                </a:ext>
              </a:extLst>
            </p:cNvPr>
            <p:cNvSpPr/>
            <p:nvPr/>
          </p:nvSpPr>
          <p:spPr>
            <a:xfrm>
              <a:off x="7093060" y="2682220"/>
              <a:ext cx="841353" cy="841353"/>
            </a:xfrm>
            <a:prstGeom prst="ellipse">
              <a:avLst/>
            </a:prstGeom>
            <a:noFill/>
            <a:ln w="15875">
              <a:solidFill>
                <a:srgbClr val="2C776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7816780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3" grpId="0"/>
      <p:bldP spid="2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BB5976F0-2C3D-4622-8831-811A151CE48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63546464"/>
              </p:ext>
            </p:extLst>
          </p:nvPr>
        </p:nvGraphicFramePr>
        <p:xfrm>
          <a:off x="6096000" y="1785937"/>
          <a:ext cx="5411536" cy="4425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1" name="文本框 20">
            <a:extLst>
              <a:ext uri="{FF2B5EF4-FFF2-40B4-BE49-F238E27FC236}">
                <a16:creationId xmlns:a16="http://schemas.microsoft.com/office/drawing/2014/main" id="{96AC5818-DCAF-4FB5-9555-FFFEA850CEB5}"/>
              </a:ext>
            </a:extLst>
          </p:cNvPr>
          <p:cNvSpPr txBox="1"/>
          <p:nvPr/>
        </p:nvSpPr>
        <p:spPr>
          <a:xfrm>
            <a:off x="7082260" y="1035914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DF848DCC-C4B8-4DCF-BAA4-27E91A90A8F7}"/>
              </a:ext>
            </a:extLst>
          </p:cNvPr>
          <p:cNvCxnSpPr>
            <a:cxnSpLocks/>
          </p:cNvCxnSpPr>
          <p:nvPr/>
        </p:nvCxnSpPr>
        <p:spPr>
          <a:xfrm>
            <a:off x="10501797" y="1669754"/>
            <a:ext cx="84632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reeform 332">
            <a:extLst>
              <a:ext uri="{FF2B5EF4-FFF2-40B4-BE49-F238E27FC236}">
                <a16:creationId xmlns:a16="http://schemas.microsoft.com/office/drawing/2014/main" id="{8071BBF8-DAF4-4D69-8323-944ED1E0D62D}"/>
              </a:ext>
            </a:extLst>
          </p:cNvPr>
          <p:cNvSpPr/>
          <p:nvPr/>
        </p:nvSpPr>
        <p:spPr>
          <a:xfrm>
            <a:off x="1341763" y="1093682"/>
            <a:ext cx="438461" cy="438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22" y="0"/>
                </a:moveTo>
                <a:cubicBezTo>
                  <a:pt x="939" y="0"/>
                  <a:pt x="939" y="0"/>
                  <a:pt x="939" y="0"/>
                </a:cubicBezTo>
                <a:cubicBezTo>
                  <a:pt x="20778" y="0"/>
                  <a:pt x="20778" y="0"/>
                  <a:pt x="20778" y="0"/>
                </a:cubicBezTo>
                <a:cubicBezTo>
                  <a:pt x="21248" y="0"/>
                  <a:pt x="21600" y="354"/>
                  <a:pt x="21600" y="826"/>
                </a:cubicBezTo>
                <a:cubicBezTo>
                  <a:pt x="21600" y="826"/>
                  <a:pt x="21600" y="826"/>
                  <a:pt x="21600" y="826"/>
                </a:cubicBezTo>
                <a:cubicBezTo>
                  <a:pt x="21600" y="20774"/>
                  <a:pt x="21600" y="20774"/>
                  <a:pt x="21600" y="20774"/>
                </a:cubicBezTo>
                <a:cubicBezTo>
                  <a:pt x="21600" y="21246"/>
                  <a:pt x="21248" y="21600"/>
                  <a:pt x="20778" y="21600"/>
                </a:cubicBezTo>
                <a:cubicBezTo>
                  <a:pt x="20778" y="21600"/>
                  <a:pt x="20778" y="21600"/>
                  <a:pt x="20778" y="21600"/>
                </a:cubicBezTo>
                <a:cubicBezTo>
                  <a:pt x="822" y="21600"/>
                  <a:pt x="822" y="21600"/>
                  <a:pt x="822" y="21600"/>
                </a:cubicBezTo>
                <a:cubicBezTo>
                  <a:pt x="470" y="21600"/>
                  <a:pt x="0" y="21246"/>
                  <a:pt x="0" y="20774"/>
                </a:cubicBezTo>
                <a:cubicBezTo>
                  <a:pt x="0" y="20774"/>
                  <a:pt x="0" y="20774"/>
                  <a:pt x="0" y="20774"/>
                </a:cubicBezTo>
                <a:cubicBezTo>
                  <a:pt x="0" y="826"/>
                  <a:pt x="0" y="826"/>
                  <a:pt x="0" y="826"/>
                </a:cubicBezTo>
                <a:cubicBezTo>
                  <a:pt x="0" y="354"/>
                  <a:pt x="470" y="0"/>
                  <a:pt x="822" y="0"/>
                </a:cubicBezTo>
                <a:close/>
                <a:moveTo>
                  <a:pt x="11270" y="1652"/>
                </a:moveTo>
                <a:cubicBezTo>
                  <a:pt x="11270" y="1652"/>
                  <a:pt x="11270" y="1652"/>
                  <a:pt x="11270" y="1652"/>
                </a:cubicBezTo>
                <a:cubicBezTo>
                  <a:pt x="11270" y="10269"/>
                  <a:pt x="11270" y="10269"/>
                  <a:pt x="11270" y="10269"/>
                </a:cubicBezTo>
                <a:cubicBezTo>
                  <a:pt x="19957" y="10269"/>
                  <a:pt x="19957" y="10269"/>
                  <a:pt x="19957" y="10269"/>
                </a:cubicBezTo>
                <a:cubicBezTo>
                  <a:pt x="19957" y="1652"/>
                  <a:pt x="19957" y="1652"/>
                  <a:pt x="19957" y="1652"/>
                </a:cubicBezTo>
                <a:cubicBezTo>
                  <a:pt x="11270" y="1652"/>
                  <a:pt x="11270" y="1652"/>
                  <a:pt x="11270" y="1652"/>
                </a:cubicBezTo>
                <a:close/>
                <a:moveTo>
                  <a:pt x="11270" y="11331"/>
                </a:moveTo>
                <a:cubicBezTo>
                  <a:pt x="11270" y="11331"/>
                  <a:pt x="11270" y="11331"/>
                  <a:pt x="11270" y="11331"/>
                </a:cubicBezTo>
                <a:cubicBezTo>
                  <a:pt x="11270" y="19948"/>
                  <a:pt x="11270" y="19948"/>
                  <a:pt x="11270" y="19948"/>
                </a:cubicBezTo>
                <a:cubicBezTo>
                  <a:pt x="19957" y="19948"/>
                  <a:pt x="19957" y="19948"/>
                  <a:pt x="19957" y="19948"/>
                </a:cubicBezTo>
                <a:cubicBezTo>
                  <a:pt x="19957" y="11331"/>
                  <a:pt x="19957" y="11331"/>
                  <a:pt x="19957" y="11331"/>
                </a:cubicBezTo>
                <a:cubicBezTo>
                  <a:pt x="11270" y="11331"/>
                  <a:pt x="11270" y="11331"/>
                  <a:pt x="11270" y="11331"/>
                </a:cubicBezTo>
                <a:close/>
                <a:moveTo>
                  <a:pt x="10330" y="19948"/>
                </a:moveTo>
                <a:cubicBezTo>
                  <a:pt x="10330" y="19948"/>
                  <a:pt x="10330" y="19948"/>
                  <a:pt x="10330" y="19948"/>
                </a:cubicBezTo>
                <a:cubicBezTo>
                  <a:pt x="10330" y="11331"/>
                  <a:pt x="10330" y="11331"/>
                  <a:pt x="10330" y="11331"/>
                </a:cubicBezTo>
                <a:cubicBezTo>
                  <a:pt x="1643" y="11331"/>
                  <a:pt x="1643" y="11331"/>
                  <a:pt x="1643" y="11331"/>
                </a:cubicBezTo>
                <a:cubicBezTo>
                  <a:pt x="1643" y="19948"/>
                  <a:pt x="1643" y="19948"/>
                  <a:pt x="1643" y="19948"/>
                </a:cubicBezTo>
                <a:cubicBezTo>
                  <a:pt x="10330" y="19948"/>
                  <a:pt x="10330" y="19948"/>
                  <a:pt x="10330" y="19948"/>
                </a:cubicBezTo>
                <a:close/>
                <a:moveTo>
                  <a:pt x="10330" y="10269"/>
                </a:moveTo>
                <a:cubicBezTo>
                  <a:pt x="10330" y="10269"/>
                  <a:pt x="10330" y="10269"/>
                  <a:pt x="10330" y="10269"/>
                </a:cubicBezTo>
                <a:cubicBezTo>
                  <a:pt x="10330" y="1652"/>
                  <a:pt x="10330" y="1652"/>
                  <a:pt x="10330" y="1652"/>
                </a:cubicBezTo>
                <a:cubicBezTo>
                  <a:pt x="1643" y="1652"/>
                  <a:pt x="1643" y="1652"/>
                  <a:pt x="1643" y="1652"/>
                </a:cubicBezTo>
                <a:cubicBezTo>
                  <a:pt x="1643" y="10269"/>
                  <a:pt x="1643" y="10269"/>
                  <a:pt x="1643" y="10269"/>
                </a:cubicBezTo>
                <a:cubicBezTo>
                  <a:pt x="10330" y="10269"/>
                  <a:pt x="10330" y="10269"/>
                  <a:pt x="10330" y="10269"/>
                </a:cubicBezTo>
                <a:close/>
                <a:moveTo>
                  <a:pt x="7043" y="13928"/>
                </a:moveTo>
                <a:cubicBezTo>
                  <a:pt x="7043" y="13928"/>
                  <a:pt x="7043" y="13928"/>
                  <a:pt x="7043" y="13928"/>
                </a:cubicBezTo>
                <a:cubicBezTo>
                  <a:pt x="5870" y="15108"/>
                  <a:pt x="5870" y="15108"/>
                  <a:pt x="5870" y="15108"/>
                </a:cubicBezTo>
                <a:cubicBezTo>
                  <a:pt x="4696" y="13928"/>
                  <a:pt x="4696" y="13928"/>
                  <a:pt x="4696" y="13928"/>
                </a:cubicBezTo>
                <a:cubicBezTo>
                  <a:pt x="4461" y="13692"/>
                  <a:pt x="4109" y="13692"/>
                  <a:pt x="3991" y="13928"/>
                </a:cubicBezTo>
                <a:cubicBezTo>
                  <a:pt x="3757" y="14046"/>
                  <a:pt x="3757" y="14400"/>
                  <a:pt x="3991" y="14636"/>
                </a:cubicBezTo>
                <a:cubicBezTo>
                  <a:pt x="5165" y="15816"/>
                  <a:pt x="5165" y="15816"/>
                  <a:pt x="5165" y="15816"/>
                </a:cubicBezTo>
                <a:cubicBezTo>
                  <a:pt x="3991" y="16997"/>
                  <a:pt x="3991" y="16997"/>
                  <a:pt x="3991" y="16997"/>
                </a:cubicBezTo>
                <a:cubicBezTo>
                  <a:pt x="3757" y="17115"/>
                  <a:pt x="3757" y="17469"/>
                  <a:pt x="3991" y="17705"/>
                </a:cubicBezTo>
                <a:cubicBezTo>
                  <a:pt x="4109" y="17823"/>
                  <a:pt x="4461" y="17823"/>
                  <a:pt x="4696" y="17705"/>
                </a:cubicBezTo>
                <a:cubicBezTo>
                  <a:pt x="5870" y="16525"/>
                  <a:pt x="5870" y="16525"/>
                  <a:pt x="5870" y="16525"/>
                </a:cubicBezTo>
                <a:cubicBezTo>
                  <a:pt x="7043" y="17705"/>
                  <a:pt x="7043" y="17705"/>
                  <a:pt x="7043" y="17705"/>
                </a:cubicBezTo>
                <a:cubicBezTo>
                  <a:pt x="7161" y="17823"/>
                  <a:pt x="7513" y="17823"/>
                  <a:pt x="7748" y="17705"/>
                </a:cubicBezTo>
                <a:cubicBezTo>
                  <a:pt x="7865" y="17469"/>
                  <a:pt x="7865" y="17115"/>
                  <a:pt x="7748" y="16997"/>
                </a:cubicBezTo>
                <a:cubicBezTo>
                  <a:pt x="6574" y="15816"/>
                  <a:pt x="6574" y="15816"/>
                  <a:pt x="6574" y="15816"/>
                </a:cubicBezTo>
                <a:cubicBezTo>
                  <a:pt x="7748" y="14636"/>
                  <a:pt x="7748" y="14636"/>
                  <a:pt x="7748" y="14636"/>
                </a:cubicBezTo>
                <a:cubicBezTo>
                  <a:pt x="7865" y="14400"/>
                  <a:pt x="7865" y="14046"/>
                  <a:pt x="7748" y="13928"/>
                </a:cubicBezTo>
                <a:cubicBezTo>
                  <a:pt x="7513" y="13692"/>
                  <a:pt x="7161" y="13692"/>
                  <a:pt x="7043" y="13928"/>
                </a:cubicBezTo>
                <a:close/>
                <a:moveTo>
                  <a:pt x="5400" y="3659"/>
                </a:moveTo>
                <a:cubicBezTo>
                  <a:pt x="5400" y="3659"/>
                  <a:pt x="5400" y="3659"/>
                  <a:pt x="5400" y="3659"/>
                </a:cubicBezTo>
                <a:cubicBezTo>
                  <a:pt x="5400" y="5311"/>
                  <a:pt x="5400" y="5311"/>
                  <a:pt x="5400" y="5311"/>
                </a:cubicBezTo>
                <a:cubicBezTo>
                  <a:pt x="3639" y="5311"/>
                  <a:pt x="3639" y="5311"/>
                  <a:pt x="3639" y="5311"/>
                </a:cubicBezTo>
                <a:cubicBezTo>
                  <a:pt x="3404" y="5311"/>
                  <a:pt x="3170" y="5548"/>
                  <a:pt x="3170" y="5784"/>
                </a:cubicBezTo>
                <a:cubicBezTo>
                  <a:pt x="3170" y="6020"/>
                  <a:pt x="3404" y="6256"/>
                  <a:pt x="3639" y="6256"/>
                </a:cubicBezTo>
                <a:cubicBezTo>
                  <a:pt x="5400" y="6256"/>
                  <a:pt x="5400" y="6256"/>
                  <a:pt x="5400" y="6256"/>
                </a:cubicBezTo>
                <a:cubicBezTo>
                  <a:pt x="5400" y="8026"/>
                  <a:pt x="5400" y="8026"/>
                  <a:pt x="5400" y="8026"/>
                </a:cubicBezTo>
                <a:cubicBezTo>
                  <a:pt x="5400" y="8262"/>
                  <a:pt x="5517" y="8498"/>
                  <a:pt x="5870" y="8498"/>
                </a:cubicBezTo>
                <a:cubicBezTo>
                  <a:pt x="6104" y="8498"/>
                  <a:pt x="6339" y="8262"/>
                  <a:pt x="6339" y="8026"/>
                </a:cubicBezTo>
                <a:cubicBezTo>
                  <a:pt x="6339" y="6256"/>
                  <a:pt x="6339" y="6256"/>
                  <a:pt x="6339" y="6256"/>
                </a:cubicBezTo>
                <a:cubicBezTo>
                  <a:pt x="7983" y="6256"/>
                  <a:pt x="7983" y="6256"/>
                  <a:pt x="7983" y="6256"/>
                </a:cubicBezTo>
                <a:cubicBezTo>
                  <a:pt x="8217" y="6256"/>
                  <a:pt x="8452" y="6020"/>
                  <a:pt x="8452" y="5784"/>
                </a:cubicBezTo>
                <a:cubicBezTo>
                  <a:pt x="8452" y="5548"/>
                  <a:pt x="8217" y="5311"/>
                  <a:pt x="7983" y="5311"/>
                </a:cubicBezTo>
                <a:cubicBezTo>
                  <a:pt x="6339" y="5311"/>
                  <a:pt x="6339" y="5311"/>
                  <a:pt x="6339" y="5311"/>
                </a:cubicBezTo>
                <a:cubicBezTo>
                  <a:pt x="6339" y="3659"/>
                  <a:pt x="6339" y="3659"/>
                  <a:pt x="6339" y="3659"/>
                </a:cubicBezTo>
                <a:cubicBezTo>
                  <a:pt x="6339" y="3305"/>
                  <a:pt x="6104" y="3187"/>
                  <a:pt x="5870" y="3187"/>
                </a:cubicBezTo>
                <a:cubicBezTo>
                  <a:pt x="5517" y="3187"/>
                  <a:pt x="5400" y="3305"/>
                  <a:pt x="5400" y="3659"/>
                </a:cubicBezTo>
                <a:close/>
                <a:moveTo>
                  <a:pt x="17961" y="16289"/>
                </a:moveTo>
                <a:cubicBezTo>
                  <a:pt x="17961" y="16289"/>
                  <a:pt x="17961" y="16289"/>
                  <a:pt x="17961" y="16289"/>
                </a:cubicBezTo>
                <a:cubicBezTo>
                  <a:pt x="14322" y="16289"/>
                  <a:pt x="17257" y="16289"/>
                  <a:pt x="13617" y="16289"/>
                </a:cubicBezTo>
                <a:cubicBezTo>
                  <a:pt x="13383" y="16289"/>
                  <a:pt x="13148" y="16525"/>
                  <a:pt x="13148" y="16761"/>
                </a:cubicBezTo>
                <a:cubicBezTo>
                  <a:pt x="13148" y="17115"/>
                  <a:pt x="13383" y="17233"/>
                  <a:pt x="13617" y="17233"/>
                </a:cubicBezTo>
                <a:cubicBezTo>
                  <a:pt x="17257" y="17233"/>
                  <a:pt x="14322" y="17233"/>
                  <a:pt x="17961" y="17233"/>
                </a:cubicBezTo>
                <a:cubicBezTo>
                  <a:pt x="18196" y="17233"/>
                  <a:pt x="18430" y="17115"/>
                  <a:pt x="18430" y="16761"/>
                </a:cubicBezTo>
                <a:cubicBezTo>
                  <a:pt x="18430" y="16525"/>
                  <a:pt x="18196" y="16289"/>
                  <a:pt x="17961" y="16289"/>
                </a:cubicBezTo>
                <a:close/>
                <a:moveTo>
                  <a:pt x="17961" y="14282"/>
                </a:moveTo>
                <a:cubicBezTo>
                  <a:pt x="17961" y="14282"/>
                  <a:pt x="17961" y="14282"/>
                  <a:pt x="17961" y="14282"/>
                </a:cubicBezTo>
                <a:cubicBezTo>
                  <a:pt x="14322" y="14282"/>
                  <a:pt x="17257" y="14282"/>
                  <a:pt x="13617" y="14282"/>
                </a:cubicBezTo>
                <a:cubicBezTo>
                  <a:pt x="13383" y="14282"/>
                  <a:pt x="13148" y="14518"/>
                  <a:pt x="13148" y="14754"/>
                </a:cubicBezTo>
                <a:cubicBezTo>
                  <a:pt x="13148" y="15108"/>
                  <a:pt x="13383" y="15344"/>
                  <a:pt x="13617" y="15344"/>
                </a:cubicBezTo>
                <a:cubicBezTo>
                  <a:pt x="17257" y="15344"/>
                  <a:pt x="14322" y="15344"/>
                  <a:pt x="17961" y="15344"/>
                </a:cubicBezTo>
                <a:cubicBezTo>
                  <a:pt x="18196" y="15344"/>
                  <a:pt x="18430" y="15108"/>
                  <a:pt x="18430" y="14754"/>
                </a:cubicBezTo>
                <a:cubicBezTo>
                  <a:pt x="18430" y="14518"/>
                  <a:pt x="18196" y="14282"/>
                  <a:pt x="17961" y="14282"/>
                </a:cubicBezTo>
                <a:close/>
                <a:moveTo>
                  <a:pt x="17961" y="5311"/>
                </a:moveTo>
                <a:cubicBezTo>
                  <a:pt x="17961" y="5311"/>
                  <a:pt x="17961" y="5311"/>
                  <a:pt x="17961" y="5311"/>
                </a:cubicBezTo>
                <a:cubicBezTo>
                  <a:pt x="14322" y="5311"/>
                  <a:pt x="17257" y="5311"/>
                  <a:pt x="13617" y="5311"/>
                </a:cubicBezTo>
                <a:cubicBezTo>
                  <a:pt x="13383" y="5311"/>
                  <a:pt x="13148" y="5548"/>
                  <a:pt x="13148" y="5784"/>
                </a:cubicBezTo>
                <a:cubicBezTo>
                  <a:pt x="13148" y="6020"/>
                  <a:pt x="13383" y="6256"/>
                  <a:pt x="13617" y="6256"/>
                </a:cubicBezTo>
                <a:cubicBezTo>
                  <a:pt x="17257" y="6256"/>
                  <a:pt x="14322" y="6256"/>
                  <a:pt x="17961" y="6256"/>
                </a:cubicBezTo>
                <a:cubicBezTo>
                  <a:pt x="18196" y="6256"/>
                  <a:pt x="18430" y="6020"/>
                  <a:pt x="18430" y="5784"/>
                </a:cubicBezTo>
                <a:cubicBezTo>
                  <a:pt x="18430" y="5548"/>
                  <a:pt x="18196" y="5311"/>
                  <a:pt x="17961" y="5311"/>
                </a:cubicBez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A50BB5D7-70C5-4C50-A595-75F9B2C74A27}"/>
              </a:ext>
            </a:extLst>
          </p:cNvPr>
          <p:cNvGrpSpPr/>
          <p:nvPr/>
        </p:nvGrpSpPr>
        <p:grpSpPr>
          <a:xfrm>
            <a:off x="1865280" y="1035914"/>
            <a:ext cx="3678267" cy="896109"/>
            <a:chOff x="1865280" y="1035914"/>
            <a:chExt cx="3678267" cy="896109"/>
          </a:xfrm>
        </p:grpSpPr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66EEC396-2BED-4EF6-AA2A-CFCEAB0E84BF}"/>
                </a:ext>
              </a:extLst>
            </p:cNvPr>
            <p:cNvSpPr txBox="1"/>
            <p:nvPr/>
          </p:nvSpPr>
          <p:spPr>
            <a:xfrm>
              <a:off x="1865280" y="1285692"/>
              <a:ext cx="36782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42C05A47-8877-432C-818B-557380915004}"/>
                </a:ext>
              </a:extLst>
            </p:cNvPr>
            <p:cNvSpPr txBox="1"/>
            <p:nvPr/>
          </p:nvSpPr>
          <p:spPr>
            <a:xfrm>
              <a:off x="1865281" y="1035914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9" name="Freeform 365">
            <a:extLst>
              <a:ext uri="{FF2B5EF4-FFF2-40B4-BE49-F238E27FC236}">
                <a16:creationId xmlns:a16="http://schemas.microsoft.com/office/drawing/2014/main" id="{D09FFC26-3ECA-4888-92AB-DA4E876D76ED}"/>
              </a:ext>
            </a:extLst>
          </p:cNvPr>
          <p:cNvSpPr/>
          <p:nvPr/>
        </p:nvSpPr>
        <p:spPr>
          <a:xfrm>
            <a:off x="1341763" y="2356047"/>
            <a:ext cx="438461" cy="50057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332" y="6256"/>
                </a:moveTo>
                <a:cubicBezTo>
                  <a:pt x="14489" y="236"/>
                  <a:pt x="14489" y="236"/>
                  <a:pt x="14489" y="236"/>
                </a:cubicBezTo>
                <a:cubicBezTo>
                  <a:pt x="14221" y="118"/>
                  <a:pt x="14087" y="0"/>
                  <a:pt x="13819" y="0"/>
                </a:cubicBezTo>
                <a:cubicBezTo>
                  <a:pt x="2549" y="0"/>
                  <a:pt x="2549" y="0"/>
                  <a:pt x="2549" y="0"/>
                </a:cubicBezTo>
                <a:cubicBezTo>
                  <a:pt x="1878" y="0"/>
                  <a:pt x="1207" y="236"/>
                  <a:pt x="805" y="590"/>
                </a:cubicBezTo>
                <a:cubicBezTo>
                  <a:pt x="268" y="1062"/>
                  <a:pt x="0" y="1534"/>
                  <a:pt x="0" y="2243"/>
                </a:cubicBezTo>
                <a:cubicBezTo>
                  <a:pt x="0" y="19357"/>
                  <a:pt x="0" y="19357"/>
                  <a:pt x="0" y="19357"/>
                </a:cubicBezTo>
                <a:cubicBezTo>
                  <a:pt x="0" y="19948"/>
                  <a:pt x="268" y="20538"/>
                  <a:pt x="805" y="21010"/>
                </a:cubicBezTo>
                <a:cubicBezTo>
                  <a:pt x="1207" y="21364"/>
                  <a:pt x="1878" y="21600"/>
                  <a:pt x="2549" y="21600"/>
                </a:cubicBezTo>
                <a:cubicBezTo>
                  <a:pt x="19051" y="21600"/>
                  <a:pt x="19051" y="21600"/>
                  <a:pt x="19051" y="21600"/>
                </a:cubicBezTo>
                <a:cubicBezTo>
                  <a:pt x="19722" y="21600"/>
                  <a:pt x="20393" y="21364"/>
                  <a:pt x="20795" y="21010"/>
                </a:cubicBezTo>
                <a:cubicBezTo>
                  <a:pt x="20795" y="21010"/>
                  <a:pt x="20795" y="21010"/>
                  <a:pt x="20795" y="21010"/>
                </a:cubicBezTo>
                <a:cubicBezTo>
                  <a:pt x="21332" y="20538"/>
                  <a:pt x="21600" y="19948"/>
                  <a:pt x="21600" y="19357"/>
                </a:cubicBezTo>
                <a:cubicBezTo>
                  <a:pt x="21600" y="6846"/>
                  <a:pt x="21600" y="6846"/>
                  <a:pt x="21600" y="6846"/>
                </a:cubicBezTo>
                <a:cubicBezTo>
                  <a:pt x="21600" y="6610"/>
                  <a:pt x="21466" y="6374"/>
                  <a:pt x="21332" y="6256"/>
                </a:cubicBezTo>
                <a:close/>
                <a:moveTo>
                  <a:pt x="14355" y="2479"/>
                </a:moveTo>
                <a:cubicBezTo>
                  <a:pt x="14355" y="2479"/>
                  <a:pt x="14355" y="2479"/>
                  <a:pt x="14355" y="2479"/>
                </a:cubicBezTo>
                <a:cubicBezTo>
                  <a:pt x="18648" y="6374"/>
                  <a:pt x="18648" y="6374"/>
                  <a:pt x="18648" y="6374"/>
                </a:cubicBezTo>
                <a:cubicBezTo>
                  <a:pt x="15294" y="6374"/>
                  <a:pt x="15294" y="6374"/>
                  <a:pt x="15294" y="6374"/>
                </a:cubicBezTo>
                <a:cubicBezTo>
                  <a:pt x="15026" y="6374"/>
                  <a:pt x="14758" y="6256"/>
                  <a:pt x="14624" y="6020"/>
                </a:cubicBezTo>
                <a:cubicBezTo>
                  <a:pt x="14624" y="6020"/>
                  <a:pt x="14624" y="6020"/>
                  <a:pt x="14624" y="6020"/>
                </a:cubicBezTo>
                <a:cubicBezTo>
                  <a:pt x="14489" y="5902"/>
                  <a:pt x="14355" y="5666"/>
                  <a:pt x="14355" y="5430"/>
                </a:cubicBezTo>
                <a:cubicBezTo>
                  <a:pt x="14355" y="2479"/>
                  <a:pt x="14355" y="2479"/>
                  <a:pt x="14355" y="2479"/>
                </a:cubicBezTo>
                <a:close/>
                <a:moveTo>
                  <a:pt x="19722" y="19357"/>
                </a:moveTo>
                <a:cubicBezTo>
                  <a:pt x="19722" y="19357"/>
                  <a:pt x="19722" y="19357"/>
                  <a:pt x="19722" y="19357"/>
                </a:cubicBezTo>
                <a:cubicBezTo>
                  <a:pt x="19722" y="19593"/>
                  <a:pt x="19588" y="19711"/>
                  <a:pt x="19453" y="19830"/>
                </a:cubicBezTo>
                <a:cubicBezTo>
                  <a:pt x="19453" y="19830"/>
                  <a:pt x="19453" y="19830"/>
                  <a:pt x="19453" y="19830"/>
                </a:cubicBezTo>
                <a:cubicBezTo>
                  <a:pt x="19319" y="19830"/>
                  <a:pt x="19185" y="19948"/>
                  <a:pt x="19051" y="19948"/>
                </a:cubicBezTo>
                <a:cubicBezTo>
                  <a:pt x="2549" y="19948"/>
                  <a:pt x="2549" y="19948"/>
                  <a:pt x="2549" y="19948"/>
                </a:cubicBezTo>
                <a:cubicBezTo>
                  <a:pt x="2415" y="19948"/>
                  <a:pt x="2281" y="19830"/>
                  <a:pt x="2147" y="19830"/>
                </a:cubicBezTo>
                <a:cubicBezTo>
                  <a:pt x="2012" y="19711"/>
                  <a:pt x="1878" y="19593"/>
                  <a:pt x="1878" y="19357"/>
                </a:cubicBezTo>
                <a:cubicBezTo>
                  <a:pt x="1878" y="2243"/>
                  <a:pt x="1878" y="2243"/>
                  <a:pt x="1878" y="2243"/>
                </a:cubicBezTo>
                <a:cubicBezTo>
                  <a:pt x="1878" y="2007"/>
                  <a:pt x="2012" y="1889"/>
                  <a:pt x="2147" y="1770"/>
                </a:cubicBezTo>
                <a:cubicBezTo>
                  <a:pt x="2281" y="1652"/>
                  <a:pt x="2415" y="1652"/>
                  <a:pt x="2549" y="1652"/>
                </a:cubicBezTo>
                <a:cubicBezTo>
                  <a:pt x="13148" y="1652"/>
                  <a:pt x="13148" y="1652"/>
                  <a:pt x="13148" y="1652"/>
                </a:cubicBezTo>
                <a:cubicBezTo>
                  <a:pt x="13148" y="5430"/>
                  <a:pt x="13148" y="5430"/>
                  <a:pt x="13148" y="5430"/>
                </a:cubicBezTo>
                <a:cubicBezTo>
                  <a:pt x="13148" y="5902"/>
                  <a:pt x="13416" y="6374"/>
                  <a:pt x="13819" y="6728"/>
                </a:cubicBezTo>
                <a:cubicBezTo>
                  <a:pt x="13819" y="6728"/>
                  <a:pt x="13819" y="6728"/>
                  <a:pt x="13819" y="6728"/>
                </a:cubicBezTo>
                <a:cubicBezTo>
                  <a:pt x="14221" y="7082"/>
                  <a:pt x="14758" y="7318"/>
                  <a:pt x="15294" y="7318"/>
                </a:cubicBezTo>
                <a:cubicBezTo>
                  <a:pt x="19722" y="7318"/>
                  <a:pt x="19722" y="7318"/>
                  <a:pt x="19722" y="7318"/>
                </a:cubicBezTo>
                <a:cubicBezTo>
                  <a:pt x="19722" y="19357"/>
                  <a:pt x="19722" y="19357"/>
                  <a:pt x="19722" y="19357"/>
                </a:cubicBezTo>
                <a:close/>
                <a:moveTo>
                  <a:pt x="5232" y="8852"/>
                </a:moveTo>
                <a:cubicBezTo>
                  <a:pt x="5232" y="8852"/>
                  <a:pt x="5232" y="8852"/>
                  <a:pt x="5232" y="8852"/>
                </a:cubicBezTo>
                <a:cubicBezTo>
                  <a:pt x="5232" y="8852"/>
                  <a:pt x="5232" y="8852"/>
                  <a:pt x="5232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5098" y="8852"/>
                  <a:pt x="5098" y="8852"/>
                  <a:pt x="5098" y="8852"/>
                </a:cubicBezTo>
                <a:cubicBezTo>
                  <a:pt x="4964" y="8852"/>
                  <a:pt x="4964" y="8852"/>
                  <a:pt x="4964" y="8852"/>
                </a:cubicBezTo>
                <a:cubicBezTo>
                  <a:pt x="4964" y="8852"/>
                  <a:pt x="4964" y="8852"/>
                  <a:pt x="4964" y="8852"/>
                </a:cubicBezTo>
                <a:cubicBezTo>
                  <a:pt x="4964" y="8852"/>
                  <a:pt x="4964" y="8852"/>
                  <a:pt x="4964" y="8852"/>
                </a:cubicBezTo>
                <a:cubicBezTo>
                  <a:pt x="4964" y="8852"/>
                  <a:pt x="4964" y="8852"/>
                  <a:pt x="4964" y="8852"/>
                </a:cubicBezTo>
                <a:cubicBezTo>
                  <a:pt x="4964" y="8852"/>
                  <a:pt x="4964" y="8852"/>
                  <a:pt x="4964" y="8852"/>
                </a:cubicBezTo>
                <a:cubicBezTo>
                  <a:pt x="4964" y="8970"/>
                  <a:pt x="4964" y="8970"/>
                  <a:pt x="4964" y="8970"/>
                </a:cubicBezTo>
                <a:cubicBezTo>
                  <a:pt x="4964" y="8970"/>
                  <a:pt x="4964" y="8970"/>
                  <a:pt x="4964" y="8970"/>
                </a:cubicBezTo>
                <a:cubicBezTo>
                  <a:pt x="4964" y="8970"/>
                  <a:pt x="4964" y="8970"/>
                  <a:pt x="4964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8970"/>
                  <a:pt x="4830" y="8970"/>
                  <a:pt x="4830" y="8970"/>
                </a:cubicBezTo>
                <a:cubicBezTo>
                  <a:pt x="4830" y="9089"/>
                  <a:pt x="4830" y="9089"/>
                  <a:pt x="4830" y="9089"/>
                </a:cubicBezTo>
                <a:cubicBezTo>
                  <a:pt x="4830" y="9089"/>
                  <a:pt x="4830" y="9089"/>
                  <a:pt x="4830" y="9089"/>
                </a:cubicBezTo>
                <a:cubicBezTo>
                  <a:pt x="4696" y="9089"/>
                  <a:pt x="4696" y="9089"/>
                  <a:pt x="4696" y="9089"/>
                </a:cubicBezTo>
                <a:cubicBezTo>
                  <a:pt x="4696" y="9089"/>
                  <a:pt x="4696" y="9089"/>
                  <a:pt x="4696" y="9089"/>
                </a:cubicBezTo>
                <a:cubicBezTo>
                  <a:pt x="4696" y="9089"/>
                  <a:pt x="4696" y="9089"/>
                  <a:pt x="4696" y="9089"/>
                </a:cubicBezTo>
                <a:cubicBezTo>
                  <a:pt x="4696" y="9089"/>
                  <a:pt x="4696" y="9089"/>
                  <a:pt x="4696" y="9089"/>
                </a:cubicBezTo>
                <a:cubicBezTo>
                  <a:pt x="4696" y="9089"/>
                  <a:pt x="4696" y="9089"/>
                  <a:pt x="4696" y="9089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207"/>
                  <a:pt x="4696" y="9207"/>
                  <a:pt x="4696" y="9207"/>
                </a:cubicBezTo>
                <a:cubicBezTo>
                  <a:pt x="4696" y="9325"/>
                  <a:pt x="4696" y="9325"/>
                  <a:pt x="4696" y="9325"/>
                </a:cubicBezTo>
                <a:cubicBezTo>
                  <a:pt x="4696" y="9325"/>
                  <a:pt x="4696" y="9325"/>
                  <a:pt x="4696" y="9325"/>
                </a:cubicBezTo>
                <a:cubicBezTo>
                  <a:pt x="4696" y="9325"/>
                  <a:pt x="4696" y="9325"/>
                  <a:pt x="4696" y="9325"/>
                </a:cubicBezTo>
                <a:cubicBezTo>
                  <a:pt x="4696" y="9325"/>
                  <a:pt x="4696" y="9325"/>
                  <a:pt x="4696" y="9325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6997"/>
                  <a:pt x="4696" y="16997"/>
                  <a:pt x="4696" y="16997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115"/>
                  <a:pt x="4696" y="17115"/>
                  <a:pt x="4696" y="17115"/>
                </a:cubicBezTo>
                <a:cubicBezTo>
                  <a:pt x="4696" y="17233"/>
                  <a:pt x="4696" y="17233"/>
                  <a:pt x="4696" y="17233"/>
                </a:cubicBezTo>
                <a:cubicBezTo>
                  <a:pt x="4696" y="17233"/>
                  <a:pt x="4696" y="17233"/>
                  <a:pt x="4696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233"/>
                  <a:pt x="4830" y="17233"/>
                  <a:pt x="4830" y="17233"/>
                </a:cubicBezTo>
                <a:cubicBezTo>
                  <a:pt x="4830" y="17351"/>
                  <a:pt x="4830" y="17351"/>
                  <a:pt x="4830" y="17351"/>
                </a:cubicBezTo>
                <a:cubicBezTo>
                  <a:pt x="4830" y="17351"/>
                  <a:pt x="4830" y="17351"/>
                  <a:pt x="4830" y="17351"/>
                </a:cubicBezTo>
                <a:cubicBezTo>
                  <a:pt x="4830" y="17351"/>
                  <a:pt x="4830" y="17351"/>
                  <a:pt x="4830" y="17351"/>
                </a:cubicBezTo>
                <a:cubicBezTo>
                  <a:pt x="4830" y="17351"/>
                  <a:pt x="4830" y="17351"/>
                  <a:pt x="4830" y="17351"/>
                </a:cubicBezTo>
                <a:cubicBezTo>
                  <a:pt x="4830" y="17351"/>
                  <a:pt x="4830" y="17351"/>
                  <a:pt x="4830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4964" y="17351"/>
                  <a:pt x="4964" y="17351"/>
                  <a:pt x="4964" y="17351"/>
                </a:cubicBezTo>
                <a:cubicBezTo>
                  <a:pt x="5098" y="17351"/>
                  <a:pt x="5098" y="17351"/>
                  <a:pt x="5098" y="17351"/>
                </a:cubicBezTo>
                <a:cubicBezTo>
                  <a:pt x="5098" y="17351"/>
                  <a:pt x="5098" y="17351"/>
                  <a:pt x="5098" y="17351"/>
                </a:cubicBezTo>
                <a:cubicBezTo>
                  <a:pt x="5098" y="17469"/>
                  <a:pt x="5098" y="17469"/>
                  <a:pt x="5098" y="17469"/>
                </a:cubicBezTo>
                <a:cubicBezTo>
                  <a:pt x="5098" y="17469"/>
                  <a:pt x="5098" y="17469"/>
                  <a:pt x="5098" y="17469"/>
                </a:cubicBezTo>
                <a:cubicBezTo>
                  <a:pt x="5098" y="17469"/>
                  <a:pt x="5098" y="17469"/>
                  <a:pt x="5098" y="17469"/>
                </a:cubicBezTo>
                <a:cubicBezTo>
                  <a:pt x="5098" y="17469"/>
                  <a:pt x="5098" y="17469"/>
                  <a:pt x="5098" y="17469"/>
                </a:cubicBezTo>
                <a:cubicBezTo>
                  <a:pt x="5098" y="17469"/>
                  <a:pt x="5098" y="17469"/>
                  <a:pt x="5098" y="17469"/>
                </a:cubicBezTo>
                <a:cubicBezTo>
                  <a:pt x="5232" y="17469"/>
                  <a:pt x="5232" y="17469"/>
                  <a:pt x="5232" y="17469"/>
                </a:cubicBezTo>
                <a:cubicBezTo>
                  <a:pt x="5232" y="17469"/>
                  <a:pt x="5232" y="17469"/>
                  <a:pt x="5232" y="17469"/>
                </a:cubicBezTo>
                <a:cubicBezTo>
                  <a:pt x="16368" y="17469"/>
                  <a:pt x="16368" y="17469"/>
                  <a:pt x="16368" y="17469"/>
                </a:cubicBezTo>
                <a:cubicBezTo>
                  <a:pt x="16368" y="17469"/>
                  <a:pt x="16368" y="17469"/>
                  <a:pt x="16368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469"/>
                  <a:pt x="16502" y="17469"/>
                  <a:pt x="16502" y="17469"/>
                </a:cubicBezTo>
                <a:cubicBezTo>
                  <a:pt x="16502" y="17351"/>
                  <a:pt x="16502" y="17351"/>
                  <a:pt x="16502" y="17351"/>
                </a:cubicBezTo>
                <a:cubicBezTo>
                  <a:pt x="16502" y="17351"/>
                  <a:pt x="16502" y="17351"/>
                  <a:pt x="16502" y="17351"/>
                </a:cubicBezTo>
                <a:cubicBezTo>
                  <a:pt x="16502" y="17351"/>
                  <a:pt x="16502" y="17351"/>
                  <a:pt x="16502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636" y="17351"/>
                  <a:pt x="16636" y="17351"/>
                  <a:pt x="16636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351"/>
                  <a:pt x="16770" y="17351"/>
                  <a:pt x="16770" y="17351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770" y="17233"/>
                  <a:pt x="16770" y="17233"/>
                  <a:pt x="16770" y="17233"/>
                </a:cubicBezTo>
                <a:cubicBezTo>
                  <a:pt x="16904" y="17233"/>
                  <a:pt x="16904" y="17233"/>
                  <a:pt x="16904" y="17233"/>
                </a:cubicBezTo>
                <a:cubicBezTo>
                  <a:pt x="16904" y="17233"/>
                  <a:pt x="16904" y="17233"/>
                  <a:pt x="16904" y="17233"/>
                </a:cubicBezTo>
                <a:cubicBezTo>
                  <a:pt x="16904" y="17233"/>
                  <a:pt x="16904" y="17233"/>
                  <a:pt x="16904" y="17233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7115"/>
                  <a:pt x="16904" y="17115"/>
                  <a:pt x="16904" y="17115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6997"/>
                  <a:pt x="16904" y="16997"/>
                  <a:pt x="16904" y="16997"/>
                </a:cubicBezTo>
                <a:cubicBezTo>
                  <a:pt x="16904" y="14400"/>
                  <a:pt x="16904" y="14400"/>
                  <a:pt x="16904" y="14400"/>
                </a:cubicBezTo>
                <a:cubicBezTo>
                  <a:pt x="16904" y="14400"/>
                  <a:pt x="16904" y="14400"/>
                  <a:pt x="16904" y="14400"/>
                </a:cubicBezTo>
                <a:cubicBezTo>
                  <a:pt x="16904" y="14400"/>
                  <a:pt x="16904" y="14400"/>
                  <a:pt x="16904" y="14400"/>
                </a:cubicBezTo>
                <a:cubicBezTo>
                  <a:pt x="16904" y="11921"/>
                  <a:pt x="16904" y="11921"/>
                  <a:pt x="16904" y="11921"/>
                </a:cubicBezTo>
                <a:cubicBezTo>
                  <a:pt x="16904" y="11921"/>
                  <a:pt x="16904" y="11921"/>
                  <a:pt x="16904" y="11921"/>
                </a:cubicBezTo>
                <a:cubicBezTo>
                  <a:pt x="16904" y="11803"/>
                  <a:pt x="16904" y="11803"/>
                  <a:pt x="16904" y="11803"/>
                </a:cubicBezTo>
                <a:cubicBezTo>
                  <a:pt x="16904" y="9325"/>
                  <a:pt x="16904" y="9325"/>
                  <a:pt x="16904" y="9325"/>
                </a:cubicBezTo>
                <a:cubicBezTo>
                  <a:pt x="16904" y="9325"/>
                  <a:pt x="16904" y="9325"/>
                  <a:pt x="16904" y="9325"/>
                </a:cubicBezTo>
                <a:cubicBezTo>
                  <a:pt x="16904" y="9325"/>
                  <a:pt x="16904" y="9325"/>
                  <a:pt x="16904" y="9325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207"/>
                  <a:pt x="16904" y="9207"/>
                  <a:pt x="16904" y="9207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904" y="9089"/>
                  <a:pt x="16904" y="9089"/>
                  <a:pt x="16904" y="9089"/>
                </a:cubicBezTo>
                <a:cubicBezTo>
                  <a:pt x="16770" y="9089"/>
                  <a:pt x="16770" y="9089"/>
                  <a:pt x="16770" y="9089"/>
                </a:cubicBezTo>
                <a:cubicBezTo>
                  <a:pt x="16770" y="9089"/>
                  <a:pt x="16770" y="9089"/>
                  <a:pt x="16770" y="9089"/>
                </a:cubicBezTo>
                <a:cubicBezTo>
                  <a:pt x="16770" y="9089"/>
                  <a:pt x="16770" y="9089"/>
                  <a:pt x="16770" y="9089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770" y="8970"/>
                  <a:pt x="16770" y="8970"/>
                  <a:pt x="16770" y="8970"/>
                </a:cubicBezTo>
                <a:cubicBezTo>
                  <a:pt x="16636" y="8970"/>
                  <a:pt x="16636" y="8970"/>
                  <a:pt x="16636" y="8970"/>
                </a:cubicBezTo>
                <a:cubicBezTo>
                  <a:pt x="16636" y="8970"/>
                  <a:pt x="16636" y="8970"/>
                  <a:pt x="16636" y="8970"/>
                </a:cubicBezTo>
                <a:cubicBezTo>
                  <a:pt x="16636" y="8970"/>
                  <a:pt x="16636" y="8970"/>
                  <a:pt x="16636" y="8970"/>
                </a:cubicBezTo>
                <a:cubicBezTo>
                  <a:pt x="16636" y="8852"/>
                  <a:pt x="16636" y="8852"/>
                  <a:pt x="16636" y="8852"/>
                </a:cubicBezTo>
                <a:cubicBezTo>
                  <a:pt x="16636" y="8852"/>
                  <a:pt x="16636" y="8852"/>
                  <a:pt x="16636" y="8852"/>
                </a:cubicBezTo>
                <a:cubicBezTo>
                  <a:pt x="16636" y="8852"/>
                  <a:pt x="16636" y="8852"/>
                  <a:pt x="16636" y="8852"/>
                </a:cubicBezTo>
                <a:cubicBezTo>
                  <a:pt x="16636" y="8852"/>
                  <a:pt x="16636" y="8852"/>
                  <a:pt x="16636" y="8852"/>
                </a:cubicBezTo>
                <a:cubicBezTo>
                  <a:pt x="16636" y="8852"/>
                  <a:pt x="16636" y="8852"/>
                  <a:pt x="16636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502" y="8852"/>
                  <a:pt x="16502" y="8852"/>
                  <a:pt x="16502" y="8852"/>
                </a:cubicBezTo>
                <a:cubicBezTo>
                  <a:pt x="16368" y="8852"/>
                  <a:pt x="16368" y="8852"/>
                  <a:pt x="16368" y="8852"/>
                </a:cubicBezTo>
                <a:cubicBezTo>
                  <a:pt x="16368" y="8852"/>
                  <a:pt x="16368" y="8852"/>
                  <a:pt x="16368" y="8852"/>
                </a:cubicBezTo>
                <a:cubicBezTo>
                  <a:pt x="5232" y="8852"/>
                  <a:pt x="5232" y="8852"/>
                  <a:pt x="5232" y="8852"/>
                </a:cubicBezTo>
                <a:close/>
                <a:moveTo>
                  <a:pt x="8318" y="16407"/>
                </a:moveTo>
                <a:cubicBezTo>
                  <a:pt x="8318" y="16407"/>
                  <a:pt x="8318" y="16407"/>
                  <a:pt x="8318" y="16407"/>
                </a:cubicBezTo>
                <a:cubicBezTo>
                  <a:pt x="5769" y="16407"/>
                  <a:pt x="5769" y="16407"/>
                  <a:pt x="5769" y="16407"/>
                </a:cubicBezTo>
                <a:cubicBezTo>
                  <a:pt x="5769" y="14872"/>
                  <a:pt x="5769" y="14872"/>
                  <a:pt x="5769" y="14872"/>
                </a:cubicBezTo>
                <a:cubicBezTo>
                  <a:pt x="8318" y="14872"/>
                  <a:pt x="8318" y="14872"/>
                  <a:pt x="8318" y="14872"/>
                </a:cubicBezTo>
                <a:cubicBezTo>
                  <a:pt x="8318" y="16407"/>
                  <a:pt x="8318" y="16407"/>
                  <a:pt x="8318" y="16407"/>
                </a:cubicBezTo>
                <a:close/>
                <a:moveTo>
                  <a:pt x="8318" y="13928"/>
                </a:moveTo>
                <a:cubicBezTo>
                  <a:pt x="8318" y="13928"/>
                  <a:pt x="8318" y="13928"/>
                  <a:pt x="8318" y="13928"/>
                </a:cubicBezTo>
                <a:cubicBezTo>
                  <a:pt x="5769" y="13928"/>
                  <a:pt x="5769" y="13928"/>
                  <a:pt x="5769" y="13928"/>
                </a:cubicBezTo>
                <a:cubicBezTo>
                  <a:pt x="5769" y="12393"/>
                  <a:pt x="5769" y="12393"/>
                  <a:pt x="5769" y="12393"/>
                </a:cubicBezTo>
                <a:cubicBezTo>
                  <a:pt x="8318" y="12393"/>
                  <a:pt x="8318" y="12393"/>
                  <a:pt x="8318" y="12393"/>
                </a:cubicBezTo>
                <a:cubicBezTo>
                  <a:pt x="8318" y="13928"/>
                  <a:pt x="8318" y="13928"/>
                  <a:pt x="8318" y="13928"/>
                </a:cubicBezTo>
                <a:close/>
                <a:moveTo>
                  <a:pt x="8318" y="11331"/>
                </a:moveTo>
                <a:cubicBezTo>
                  <a:pt x="8318" y="11331"/>
                  <a:pt x="8318" y="11331"/>
                  <a:pt x="8318" y="11331"/>
                </a:cubicBezTo>
                <a:cubicBezTo>
                  <a:pt x="5769" y="11331"/>
                  <a:pt x="5769" y="11331"/>
                  <a:pt x="5769" y="11331"/>
                </a:cubicBezTo>
                <a:cubicBezTo>
                  <a:pt x="5769" y="9797"/>
                  <a:pt x="5769" y="9797"/>
                  <a:pt x="5769" y="9797"/>
                </a:cubicBezTo>
                <a:cubicBezTo>
                  <a:pt x="8318" y="9797"/>
                  <a:pt x="8318" y="9797"/>
                  <a:pt x="8318" y="9797"/>
                </a:cubicBezTo>
                <a:cubicBezTo>
                  <a:pt x="8318" y="11331"/>
                  <a:pt x="8318" y="11331"/>
                  <a:pt x="8318" y="11331"/>
                </a:cubicBezTo>
                <a:close/>
                <a:moveTo>
                  <a:pt x="12075" y="16407"/>
                </a:moveTo>
                <a:cubicBezTo>
                  <a:pt x="12075" y="16407"/>
                  <a:pt x="12075" y="16407"/>
                  <a:pt x="12075" y="16407"/>
                </a:cubicBezTo>
                <a:cubicBezTo>
                  <a:pt x="9525" y="16407"/>
                  <a:pt x="9525" y="16407"/>
                  <a:pt x="9525" y="16407"/>
                </a:cubicBezTo>
                <a:cubicBezTo>
                  <a:pt x="9525" y="14872"/>
                  <a:pt x="9525" y="14872"/>
                  <a:pt x="9525" y="14872"/>
                </a:cubicBezTo>
                <a:cubicBezTo>
                  <a:pt x="12075" y="14872"/>
                  <a:pt x="12075" y="14872"/>
                  <a:pt x="12075" y="14872"/>
                </a:cubicBezTo>
                <a:cubicBezTo>
                  <a:pt x="12075" y="16407"/>
                  <a:pt x="12075" y="16407"/>
                  <a:pt x="12075" y="16407"/>
                </a:cubicBezTo>
                <a:close/>
                <a:moveTo>
                  <a:pt x="12075" y="13928"/>
                </a:moveTo>
                <a:cubicBezTo>
                  <a:pt x="12075" y="13928"/>
                  <a:pt x="12075" y="13928"/>
                  <a:pt x="12075" y="13928"/>
                </a:cubicBezTo>
                <a:cubicBezTo>
                  <a:pt x="9525" y="13928"/>
                  <a:pt x="9525" y="13928"/>
                  <a:pt x="9525" y="13928"/>
                </a:cubicBezTo>
                <a:cubicBezTo>
                  <a:pt x="9525" y="12393"/>
                  <a:pt x="9525" y="12393"/>
                  <a:pt x="9525" y="12393"/>
                </a:cubicBezTo>
                <a:cubicBezTo>
                  <a:pt x="12075" y="12393"/>
                  <a:pt x="12075" y="12393"/>
                  <a:pt x="12075" y="12393"/>
                </a:cubicBezTo>
                <a:cubicBezTo>
                  <a:pt x="12075" y="13928"/>
                  <a:pt x="12075" y="13928"/>
                  <a:pt x="12075" y="13928"/>
                </a:cubicBezTo>
                <a:close/>
                <a:moveTo>
                  <a:pt x="12075" y="11331"/>
                </a:moveTo>
                <a:cubicBezTo>
                  <a:pt x="12075" y="11331"/>
                  <a:pt x="12075" y="11331"/>
                  <a:pt x="12075" y="11331"/>
                </a:cubicBezTo>
                <a:cubicBezTo>
                  <a:pt x="9525" y="11331"/>
                  <a:pt x="9525" y="11331"/>
                  <a:pt x="9525" y="11331"/>
                </a:cubicBezTo>
                <a:cubicBezTo>
                  <a:pt x="9525" y="9797"/>
                  <a:pt x="9525" y="9797"/>
                  <a:pt x="9525" y="9797"/>
                </a:cubicBezTo>
                <a:cubicBezTo>
                  <a:pt x="12075" y="9797"/>
                  <a:pt x="12075" y="9797"/>
                  <a:pt x="12075" y="9797"/>
                </a:cubicBezTo>
                <a:cubicBezTo>
                  <a:pt x="12075" y="11331"/>
                  <a:pt x="12075" y="11331"/>
                  <a:pt x="12075" y="11331"/>
                </a:cubicBezTo>
                <a:close/>
                <a:moveTo>
                  <a:pt x="15831" y="16407"/>
                </a:moveTo>
                <a:cubicBezTo>
                  <a:pt x="15831" y="16407"/>
                  <a:pt x="15831" y="16407"/>
                  <a:pt x="15831" y="16407"/>
                </a:cubicBezTo>
                <a:cubicBezTo>
                  <a:pt x="13148" y="16407"/>
                  <a:pt x="13148" y="16407"/>
                  <a:pt x="13148" y="16407"/>
                </a:cubicBezTo>
                <a:cubicBezTo>
                  <a:pt x="13148" y="14872"/>
                  <a:pt x="13148" y="14872"/>
                  <a:pt x="13148" y="14872"/>
                </a:cubicBezTo>
                <a:cubicBezTo>
                  <a:pt x="15831" y="14872"/>
                  <a:pt x="15831" y="14872"/>
                  <a:pt x="15831" y="14872"/>
                </a:cubicBezTo>
                <a:cubicBezTo>
                  <a:pt x="15831" y="16407"/>
                  <a:pt x="15831" y="16407"/>
                  <a:pt x="15831" y="16407"/>
                </a:cubicBezTo>
                <a:close/>
                <a:moveTo>
                  <a:pt x="15831" y="13928"/>
                </a:moveTo>
                <a:cubicBezTo>
                  <a:pt x="15831" y="13928"/>
                  <a:pt x="15831" y="13928"/>
                  <a:pt x="15831" y="13928"/>
                </a:cubicBezTo>
                <a:cubicBezTo>
                  <a:pt x="13148" y="13928"/>
                  <a:pt x="13148" y="13928"/>
                  <a:pt x="13148" y="13928"/>
                </a:cubicBezTo>
                <a:cubicBezTo>
                  <a:pt x="13148" y="12393"/>
                  <a:pt x="13148" y="12393"/>
                  <a:pt x="13148" y="12393"/>
                </a:cubicBezTo>
                <a:cubicBezTo>
                  <a:pt x="15831" y="12393"/>
                  <a:pt x="15831" y="12393"/>
                  <a:pt x="15831" y="12393"/>
                </a:cubicBezTo>
                <a:cubicBezTo>
                  <a:pt x="15831" y="13928"/>
                  <a:pt x="15831" y="13928"/>
                  <a:pt x="15831" y="13928"/>
                </a:cubicBezTo>
                <a:close/>
                <a:moveTo>
                  <a:pt x="15831" y="11331"/>
                </a:moveTo>
                <a:cubicBezTo>
                  <a:pt x="15831" y="11331"/>
                  <a:pt x="15831" y="11331"/>
                  <a:pt x="15831" y="11331"/>
                </a:cubicBezTo>
                <a:cubicBezTo>
                  <a:pt x="13148" y="11331"/>
                  <a:pt x="13148" y="11331"/>
                  <a:pt x="13148" y="11331"/>
                </a:cubicBezTo>
                <a:cubicBezTo>
                  <a:pt x="13148" y="9797"/>
                  <a:pt x="13148" y="9797"/>
                  <a:pt x="13148" y="9797"/>
                </a:cubicBezTo>
                <a:cubicBezTo>
                  <a:pt x="15831" y="9797"/>
                  <a:pt x="15831" y="9797"/>
                  <a:pt x="15831" y="9797"/>
                </a:cubicBezTo>
                <a:cubicBezTo>
                  <a:pt x="15831" y="11331"/>
                  <a:pt x="15831" y="11331"/>
                  <a:pt x="15831" y="11331"/>
                </a:cubicBez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763EB137-EBEB-4C9D-839E-3FAD0B0A13CA}"/>
              </a:ext>
            </a:extLst>
          </p:cNvPr>
          <p:cNvGrpSpPr/>
          <p:nvPr/>
        </p:nvGrpSpPr>
        <p:grpSpPr>
          <a:xfrm>
            <a:off x="1865281" y="2329338"/>
            <a:ext cx="3678267" cy="896109"/>
            <a:chOff x="1865281" y="2329338"/>
            <a:chExt cx="3678267" cy="896109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FEF8B535-2502-4471-967F-9ECEA214B82E}"/>
                </a:ext>
              </a:extLst>
            </p:cNvPr>
            <p:cNvSpPr txBox="1"/>
            <p:nvPr/>
          </p:nvSpPr>
          <p:spPr>
            <a:xfrm>
              <a:off x="1865281" y="2579116"/>
              <a:ext cx="36782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3098FDB1-05D1-42E8-8ECB-737837EA23DD}"/>
                </a:ext>
              </a:extLst>
            </p:cNvPr>
            <p:cNvSpPr txBox="1"/>
            <p:nvPr/>
          </p:nvSpPr>
          <p:spPr>
            <a:xfrm>
              <a:off x="1865282" y="2329338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7" name="Freeform 328">
            <a:extLst>
              <a:ext uri="{FF2B5EF4-FFF2-40B4-BE49-F238E27FC236}">
                <a16:creationId xmlns:a16="http://schemas.microsoft.com/office/drawing/2014/main" id="{808BE535-A3CD-4FD9-A962-096837BF399D}"/>
              </a:ext>
            </a:extLst>
          </p:cNvPr>
          <p:cNvSpPr/>
          <p:nvPr/>
        </p:nvSpPr>
        <p:spPr>
          <a:xfrm>
            <a:off x="1341763" y="4959779"/>
            <a:ext cx="438461" cy="5151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5265" y="11949"/>
                </a:moveTo>
                <a:cubicBezTo>
                  <a:pt x="4725" y="11949"/>
                  <a:pt x="4320" y="12294"/>
                  <a:pt x="4320" y="12753"/>
                </a:cubicBezTo>
                <a:cubicBezTo>
                  <a:pt x="4320" y="13213"/>
                  <a:pt x="4725" y="13557"/>
                  <a:pt x="5265" y="13557"/>
                </a:cubicBezTo>
                <a:cubicBezTo>
                  <a:pt x="5805" y="13557"/>
                  <a:pt x="6210" y="13213"/>
                  <a:pt x="6210" y="12753"/>
                </a:cubicBezTo>
                <a:cubicBezTo>
                  <a:pt x="6210" y="12294"/>
                  <a:pt x="5805" y="11949"/>
                  <a:pt x="5265" y="11949"/>
                </a:cubicBezTo>
                <a:close/>
                <a:moveTo>
                  <a:pt x="5265" y="15396"/>
                </a:moveTo>
                <a:cubicBezTo>
                  <a:pt x="5265" y="15396"/>
                  <a:pt x="5265" y="15396"/>
                  <a:pt x="5265" y="15396"/>
                </a:cubicBezTo>
                <a:cubicBezTo>
                  <a:pt x="4725" y="15396"/>
                  <a:pt x="4320" y="15740"/>
                  <a:pt x="4320" y="16200"/>
                </a:cubicBezTo>
                <a:cubicBezTo>
                  <a:pt x="4320" y="16660"/>
                  <a:pt x="4725" y="17004"/>
                  <a:pt x="5265" y="17004"/>
                </a:cubicBezTo>
                <a:cubicBezTo>
                  <a:pt x="5805" y="17004"/>
                  <a:pt x="6210" y="16660"/>
                  <a:pt x="6210" y="16200"/>
                </a:cubicBezTo>
                <a:cubicBezTo>
                  <a:pt x="6210" y="15740"/>
                  <a:pt x="5805" y="15396"/>
                  <a:pt x="5265" y="15396"/>
                </a:cubicBezTo>
                <a:close/>
                <a:moveTo>
                  <a:pt x="5265" y="8502"/>
                </a:moveTo>
                <a:cubicBezTo>
                  <a:pt x="5265" y="8502"/>
                  <a:pt x="5265" y="8502"/>
                  <a:pt x="5265" y="8502"/>
                </a:cubicBezTo>
                <a:cubicBezTo>
                  <a:pt x="4725" y="8502"/>
                  <a:pt x="4320" y="8847"/>
                  <a:pt x="4320" y="9306"/>
                </a:cubicBezTo>
                <a:cubicBezTo>
                  <a:pt x="4320" y="9766"/>
                  <a:pt x="4725" y="10111"/>
                  <a:pt x="5265" y="10111"/>
                </a:cubicBezTo>
                <a:cubicBezTo>
                  <a:pt x="5805" y="10111"/>
                  <a:pt x="6210" y="9766"/>
                  <a:pt x="6210" y="9306"/>
                </a:cubicBezTo>
                <a:cubicBezTo>
                  <a:pt x="6210" y="8847"/>
                  <a:pt x="5805" y="8502"/>
                  <a:pt x="5265" y="8502"/>
                </a:cubicBezTo>
                <a:close/>
                <a:moveTo>
                  <a:pt x="16335" y="8847"/>
                </a:moveTo>
                <a:cubicBezTo>
                  <a:pt x="16335" y="8847"/>
                  <a:pt x="16335" y="8847"/>
                  <a:pt x="16335" y="8847"/>
                </a:cubicBezTo>
                <a:cubicBezTo>
                  <a:pt x="8100" y="8847"/>
                  <a:pt x="8100" y="8847"/>
                  <a:pt x="8100" y="8847"/>
                </a:cubicBezTo>
                <a:cubicBezTo>
                  <a:pt x="7830" y="8847"/>
                  <a:pt x="7560" y="9077"/>
                  <a:pt x="7560" y="9306"/>
                </a:cubicBezTo>
                <a:cubicBezTo>
                  <a:pt x="7560" y="9651"/>
                  <a:pt x="7830" y="9881"/>
                  <a:pt x="8100" y="9881"/>
                </a:cubicBezTo>
                <a:cubicBezTo>
                  <a:pt x="16335" y="9881"/>
                  <a:pt x="16335" y="9881"/>
                  <a:pt x="16335" y="9881"/>
                </a:cubicBezTo>
                <a:cubicBezTo>
                  <a:pt x="16740" y="9881"/>
                  <a:pt x="17010" y="9651"/>
                  <a:pt x="17010" y="9306"/>
                </a:cubicBezTo>
                <a:cubicBezTo>
                  <a:pt x="17010" y="9077"/>
                  <a:pt x="16740" y="8847"/>
                  <a:pt x="16335" y="8847"/>
                </a:cubicBezTo>
                <a:close/>
                <a:moveTo>
                  <a:pt x="20655" y="3447"/>
                </a:moveTo>
                <a:cubicBezTo>
                  <a:pt x="20655" y="3447"/>
                  <a:pt x="20655" y="3447"/>
                  <a:pt x="20655" y="3447"/>
                </a:cubicBezTo>
                <a:cubicBezTo>
                  <a:pt x="18090" y="3447"/>
                  <a:pt x="18090" y="3447"/>
                  <a:pt x="18090" y="3447"/>
                </a:cubicBezTo>
                <a:cubicBezTo>
                  <a:pt x="18090" y="2987"/>
                  <a:pt x="18090" y="2987"/>
                  <a:pt x="18090" y="2987"/>
                </a:cubicBezTo>
                <a:cubicBezTo>
                  <a:pt x="18090" y="2757"/>
                  <a:pt x="17820" y="2528"/>
                  <a:pt x="17550" y="2528"/>
                </a:cubicBezTo>
                <a:cubicBezTo>
                  <a:pt x="14445" y="2528"/>
                  <a:pt x="14445" y="2528"/>
                  <a:pt x="14445" y="2528"/>
                </a:cubicBezTo>
                <a:cubicBezTo>
                  <a:pt x="14310" y="1953"/>
                  <a:pt x="13905" y="1379"/>
                  <a:pt x="13500" y="1034"/>
                </a:cubicBezTo>
                <a:cubicBezTo>
                  <a:pt x="12825" y="460"/>
                  <a:pt x="11880" y="0"/>
                  <a:pt x="10800" y="0"/>
                </a:cubicBezTo>
                <a:cubicBezTo>
                  <a:pt x="10800" y="0"/>
                  <a:pt x="10800" y="0"/>
                  <a:pt x="10800" y="0"/>
                </a:cubicBezTo>
                <a:cubicBezTo>
                  <a:pt x="9855" y="0"/>
                  <a:pt x="8910" y="460"/>
                  <a:pt x="8235" y="1034"/>
                </a:cubicBezTo>
                <a:cubicBezTo>
                  <a:pt x="7695" y="1379"/>
                  <a:pt x="7425" y="1953"/>
                  <a:pt x="7155" y="2528"/>
                </a:cubicBezTo>
                <a:cubicBezTo>
                  <a:pt x="4185" y="2528"/>
                  <a:pt x="4185" y="2528"/>
                  <a:pt x="4185" y="2528"/>
                </a:cubicBezTo>
                <a:cubicBezTo>
                  <a:pt x="3780" y="2528"/>
                  <a:pt x="3645" y="2757"/>
                  <a:pt x="3645" y="2987"/>
                </a:cubicBezTo>
                <a:cubicBezTo>
                  <a:pt x="3645" y="3447"/>
                  <a:pt x="3645" y="3447"/>
                  <a:pt x="3645" y="3447"/>
                </a:cubicBezTo>
                <a:cubicBezTo>
                  <a:pt x="945" y="3447"/>
                  <a:pt x="945" y="3447"/>
                  <a:pt x="945" y="3447"/>
                </a:cubicBezTo>
                <a:cubicBezTo>
                  <a:pt x="405" y="3447"/>
                  <a:pt x="0" y="3791"/>
                  <a:pt x="0" y="4251"/>
                </a:cubicBezTo>
                <a:cubicBezTo>
                  <a:pt x="0" y="20796"/>
                  <a:pt x="0" y="20796"/>
                  <a:pt x="0" y="20796"/>
                </a:cubicBezTo>
                <a:cubicBezTo>
                  <a:pt x="0" y="21255"/>
                  <a:pt x="405" y="21600"/>
                  <a:pt x="945" y="21600"/>
                </a:cubicBezTo>
                <a:cubicBezTo>
                  <a:pt x="20655" y="21600"/>
                  <a:pt x="20655" y="21600"/>
                  <a:pt x="20655" y="21600"/>
                </a:cubicBezTo>
                <a:cubicBezTo>
                  <a:pt x="21195" y="21600"/>
                  <a:pt x="21600" y="21255"/>
                  <a:pt x="21600" y="20796"/>
                </a:cubicBezTo>
                <a:cubicBezTo>
                  <a:pt x="21600" y="4251"/>
                  <a:pt x="21600" y="4251"/>
                  <a:pt x="21600" y="4251"/>
                </a:cubicBezTo>
                <a:cubicBezTo>
                  <a:pt x="21600" y="3791"/>
                  <a:pt x="21195" y="3447"/>
                  <a:pt x="20655" y="3447"/>
                </a:cubicBezTo>
                <a:close/>
                <a:moveTo>
                  <a:pt x="9045" y="1723"/>
                </a:moveTo>
                <a:cubicBezTo>
                  <a:pt x="9045" y="1723"/>
                  <a:pt x="9045" y="1723"/>
                  <a:pt x="9045" y="1723"/>
                </a:cubicBezTo>
                <a:cubicBezTo>
                  <a:pt x="9450" y="1264"/>
                  <a:pt x="10125" y="1034"/>
                  <a:pt x="10800" y="1034"/>
                </a:cubicBezTo>
                <a:cubicBezTo>
                  <a:pt x="10800" y="1034"/>
                  <a:pt x="10800" y="1034"/>
                  <a:pt x="10800" y="1034"/>
                </a:cubicBezTo>
                <a:cubicBezTo>
                  <a:pt x="11610" y="1034"/>
                  <a:pt x="12150" y="1264"/>
                  <a:pt x="12690" y="1723"/>
                </a:cubicBezTo>
                <a:cubicBezTo>
                  <a:pt x="12960" y="1953"/>
                  <a:pt x="13095" y="2183"/>
                  <a:pt x="13230" y="2528"/>
                </a:cubicBezTo>
                <a:cubicBezTo>
                  <a:pt x="8370" y="2528"/>
                  <a:pt x="8370" y="2528"/>
                  <a:pt x="8370" y="2528"/>
                </a:cubicBezTo>
                <a:cubicBezTo>
                  <a:pt x="8505" y="2183"/>
                  <a:pt x="8775" y="1953"/>
                  <a:pt x="9045" y="1723"/>
                </a:cubicBezTo>
                <a:close/>
                <a:moveTo>
                  <a:pt x="4725" y="3447"/>
                </a:moveTo>
                <a:cubicBezTo>
                  <a:pt x="4725" y="3447"/>
                  <a:pt x="4725" y="3447"/>
                  <a:pt x="4725" y="3447"/>
                </a:cubicBezTo>
                <a:cubicBezTo>
                  <a:pt x="17010" y="3447"/>
                  <a:pt x="17010" y="3447"/>
                  <a:pt x="17010" y="3447"/>
                </a:cubicBezTo>
                <a:cubicBezTo>
                  <a:pt x="17010" y="4940"/>
                  <a:pt x="17010" y="4940"/>
                  <a:pt x="17010" y="4940"/>
                </a:cubicBezTo>
                <a:cubicBezTo>
                  <a:pt x="4725" y="4940"/>
                  <a:pt x="4725" y="4940"/>
                  <a:pt x="4725" y="4940"/>
                </a:cubicBezTo>
                <a:cubicBezTo>
                  <a:pt x="4725" y="3447"/>
                  <a:pt x="4725" y="3447"/>
                  <a:pt x="4725" y="3447"/>
                </a:cubicBezTo>
                <a:close/>
                <a:moveTo>
                  <a:pt x="19710" y="19991"/>
                </a:moveTo>
                <a:cubicBezTo>
                  <a:pt x="19710" y="19991"/>
                  <a:pt x="19710" y="19991"/>
                  <a:pt x="19710" y="19991"/>
                </a:cubicBezTo>
                <a:cubicBezTo>
                  <a:pt x="1890" y="19991"/>
                  <a:pt x="1890" y="19991"/>
                  <a:pt x="1890" y="19991"/>
                </a:cubicBezTo>
                <a:cubicBezTo>
                  <a:pt x="1890" y="5055"/>
                  <a:pt x="1890" y="5055"/>
                  <a:pt x="1890" y="5055"/>
                </a:cubicBezTo>
                <a:cubicBezTo>
                  <a:pt x="3645" y="5055"/>
                  <a:pt x="3645" y="5055"/>
                  <a:pt x="3645" y="5055"/>
                </a:cubicBezTo>
                <a:cubicBezTo>
                  <a:pt x="3645" y="5515"/>
                  <a:pt x="3645" y="5515"/>
                  <a:pt x="3645" y="5515"/>
                </a:cubicBezTo>
                <a:cubicBezTo>
                  <a:pt x="3645" y="5745"/>
                  <a:pt x="3780" y="5974"/>
                  <a:pt x="4185" y="5974"/>
                </a:cubicBezTo>
                <a:cubicBezTo>
                  <a:pt x="17550" y="5974"/>
                  <a:pt x="17550" y="5974"/>
                  <a:pt x="17550" y="5974"/>
                </a:cubicBezTo>
                <a:cubicBezTo>
                  <a:pt x="17820" y="5974"/>
                  <a:pt x="18090" y="5745"/>
                  <a:pt x="18090" y="5515"/>
                </a:cubicBezTo>
                <a:cubicBezTo>
                  <a:pt x="18090" y="5055"/>
                  <a:pt x="18090" y="5055"/>
                  <a:pt x="18090" y="5055"/>
                </a:cubicBezTo>
                <a:cubicBezTo>
                  <a:pt x="19710" y="5055"/>
                  <a:pt x="19710" y="5055"/>
                  <a:pt x="19710" y="5055"/>
                </a:cubicBezTo>
                <a:cubicBezTo>
                  <a:pt x="19710" y="19991"/>
                  <a:pt x="19710" y="19991"/>
                  <a:pt x="19710" y="19991"/>
                </a:cubicBezTo>
                <a:close/>
                <a:moveTo>
                  <a:pt x="16335" y="15740"/>
                </a:moveTo>
                <a:cubicBezTo>
                  <a:pt x="16335" y="15740"/>
                  <a:pt x="16335" y="15740"/>
                  <a:pt x="16335" y="15740"/>
                </a:cubicBezTo>
                <a:cubicBezTo>
                  <a:pt x="8100" y="15740"/>
                  <a:pt x="8100" y="15740"/>
                  <a:pt x="8100" y="15740"/>
                </a:cubicBezTo>
                <a:cubicBezTo>
                  <a:pt x="7830" y="15740"/>
                  <a:pt x="7560" y="15970"/>
                  <a:pt x="7560" y="16200"/>
                </a:cubicBezTo>
                <a:cubicBezTo>
                  <a:pt x="7560" y="16430"/>
                  <a:pt x="7830" y="16660"/>
                  <a:pt x="8100" y="16660"/>
                </a:cubicBezTo>
                <a:cubicBezTo>
                  <a:pt x="16335" y="16660"/>
                  <a:pt x="16335" y="16660"/>
                  <a:pt x="16335" y="16660"/>
                </a:cubicBezTo>
                <a:cubicBezTo>
                  <a:pt x="16740" y="16660"/>
                  <a:pt x="17010" y="16430"/>
                  <a:pt x="17010" y="16200"/>
                </a:cubicBezTo>
                <a:cubicBezTo>
                  <a:pt x="17010" y="15970"/>
                  <a:pt x="16740" y="15740"/>
                  <a:pt x="16335" y="15740"/>
                </a:cubicBezTo>
                <a:close/>
                <a:moveTo>
                  <a:pt x="16335" y="12294"/>
                </a:moveTo>
                <a:cubicBezTo>
                  <a:pt x="16335" y="12294"/>
                  <a:pt x="16335" y="12294"/>
                  <a:pt x="16335" y="12294"/>
                </a:cubicBezTo>
                <a:cubicBezTo>
                  <a:pt x="8100" y="12294"/>
                  <a:pt x="8100" y="12294"/>
                  <a:pt x="8100" y="12294"/>
                </a:cubicBezTo>
                <a:cubicBezTo>
                  <a:pt x="7830" y="12294"/>
                  <a:pt x="7560" y="12523"/>
                  <a:pt x="7560" y="12753"/>
                </a:cubicBezTo>
                <a:cubicBezTo>
                  <a:pt x="7560" y="12983"/>
                  <a:pt x="7830" y="13213"/>
                  <a:pt x="8100" y="13213"/>
                </a:cubicBezTo>
                <a:cubicBezTo>
                  <a:pt x="16335" y="13213"/>
                  <a:pt x="16335" y="13213"/>
                  <a:pt x="16335" y="13213"/>
                </a:cubicBezTo>
                <a:cubicBezTo>
                  <a:pt x="16740" y="13213"/>
                  <a:pt x="17010" y="12983"/>
                  <a:pt x="17010" y="12753"/>
                </a:cubicBezTo>
                <a:cubicBezTo>
                  <a:pt x="17010" y="12523"/>
                  <a:pt x="16740" y="12294"/>
                  <a:pt x="16335" y="12294"/>
                </a:cubicBezTo>
                <a:close/>
              </a:path>
            </a:pathLst>
          </a:custGeom>
          <a:solidFill>
            <a:srgbClr val="31566D"/>
          </a:solidFill>
          <a:ln w="12700">
            <a:miter lim="400000"/>
          </a:ln>
        </p:spPr>
        <p:txBody>
          <a:bodyPr tIns="91439" bIns="91439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A6EAB61F-FD7D-4157-8AE9-B976AA97A47C}"/>
              </a:ext>
            </a:extLst>
          </p:cNvPr>
          <p:cNvGrpSpPr/>
          <p:nvPr/>
        </p:nvGrpSpPr>
        <p:grpSpPr>
          <a:xfrm>
            <a:off x="1865282" y="4967598"/>
            <a:ext cx="3678267" cy="896109"/>
            <a:chOff x="1865282" y="4967598"/>
            <a:chExt cx="3678267" cy="896109"/>
          </a:xfrm>
        </p:grpSpPr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1E1976C8-BE52-4EB4-8BA7-9CB2B23B8755}"/>
                </a:ext>
              </a:extLst>
            </p:cNvPr>
            <p:cNvSpPr txBox="1"/>
            <p:nvPr/>
          </p:nvSpPr>
          <p:spPr>
            <a:xfrm>
              <a:off x="1865282" y="5217376"/>
              <a:ext cx="36782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07C8A477-7F4A-4D1B-BF56-0A1E779A3D02}"/>
                </a:ext>
              </a:extLst>
            </p:cNvPr>
            <p:cNvSpPr txBox="1"/>
            <p:nvPr/>
          </p:nvSpPr>
          <p:spPr>
            <a:xfrm>
              <a:off x="1865283" y="4967598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23" name="Freeform 45">
            <a:extLst>
              <a:ext uri="{FF2B5EF4-FFF2-40B4-BE49-F238E27FC236}">
                <a16:creationId xmlns:a16="http://schemas.microsoft.com/office/drawing/2014/main" id="{FADCB680-B719-4649-B8DE-ACD6C5FDBC89}"/>
              </a:ext>
            </a:extLst>
          </p:cNvPr>
          <p:cNvSpPr/>
          <p:nvPr/>
        </p:nvSpPr>
        <p:spPr>
          <a:xfrm>
            <a:off x="1341763" y="3670716"/>
            <a:ext cx="438461" cy="5140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493" y="14872"/>
                </a:moveTo>
                <a:cubicBezTo>
                  <a:pt x="7107" y="14872"/>
                  <a:pt x="7107" y="14872"/>
                  <a:pt x="7107" y="14872"/>
                </a:cubicBezTo>
                <a:cubicBezTo>
                  <a:pt x="6410" y="14872"/>
                  <a:pt x="5853" y="14990"/>
                  <a:pt x="5156" y="15226"/>
                </a:cubicBezTo>
                <a:cubicBezTo>
                  <a:pt x="3345" y="15934"/>
                  <a:pt x="2090" y="17469"/>
                  <a:pt x="2090" y="19239"/>
                </a:cubicBezTo>
                <a:cubicBezTo>
                  <a:pt x="2090" y="19948"/>
                  <a:pt x="2090" y="19948"/>
                  <a:pt x="2090" y="19948"/>
                </a:cubicBezTo>
                <a:cubicBezTo>
                  <a:pt x="19649" y="19948"/>
                  <a:pt x="19649" y="19948"/>
                  <a:pt x="19649" y="19948"/>
                </a:cubicBezTo>
                <a:cubicBezTo>
                  <a:pt x="19649" y="19239"/>
                  <a:pt x="19649" y="19239"/>
                  <a:pt x="19649" y="19239"/>
                </a:cubicBezTo>
                <a:cubicBezTo>
                  <a:pt x="19649" y="17823"/>
                  <a:pt x="18674" y="16407"/>
                  <a:pt x="17280" y="15698"/>
                </a:cubicBezTo>
                <a:cubicBezTo>
                  <a:pt x="17001" y="15462"/>
                  <a:pt x="16723" y="15344"/>
                  <a:pt x="16444" y="15226"/>
                </a:cubicBezTo>
                <a:cubicBezTo>
                  <a:pt x="16165" y="15108"/>
                  <a:pt x="15747" y="15108"/>
                  <a:pt x="15468" y="14990"/>
                </a:cubicBezTo>
                <a:cubicBezTo>
                  <a:pt x="15190" y="14990"/>
                  <a:pt x="14772" y="14872"/>
                  <a:pt x="14493" y="14872"/>
                </a:cubicBezTo>
                <a:close/>
                <a:moveTo>
                  <a:pt x="15050" y="13338"/>
                </a:moveTo>
                <a:cubicBezTo>
                  <a:pt x="15050" y="13338"/>
                  <a:pt x="15050" y="13338"/>
                  <a:pt x="15050" y="13338"/>
                </a:cubicBezTo>
                <a:cubicBezTo>
                  <a:pt x="15329" y="13338"/>
                  <a:pt x="15608" y="13338"/>
                  <a:pt x="15886" y="13338"/>
                </a:cubicBezTo>
                <a:cubicBezTo>
                  <a:pt x="16305" y="13456"/>
                  <a:pt x="16723" y="13574"/>
                  <a:pt x="17141" y="13692"/>
                </a:cubicBezTo>
                <a:cubicBezTo>
                  <a:pt x="19788" y="14636"/>
                  <a:pt x="21600" y="16879"/>
                  <a:pt x="21600" y="19239"/>
                </a:cubicBezTo>
                <a:cubicBezTo>
                  <a:pt x="21600" y="20774"/>
                  <a:pt x="21600" y="20774"/>
                  <a:pt x="21600" y="20774"/>
                </a:cubicBezTo>
                <a:cubicBezTo>
                  <a:pt x="21600" y="21246"/>
                  <a:pt x="21182" y="21600"/>
                  <a:pt x="20625" y="21600"/>
                </a:cubicBezTo>
                <a:cubicBezTo>
                  <a:pt x="20625" y="21600"/>
                  <a:pt x="20625" y="21600"/>
                  <a:pt x="20625" y="21600"/>
                </a:cubicBezTo>
                <a:cubicBezTo>
                  <a:pt x="975" y="21600"/>
                  <a:pt x="975" y="21600"/>
                  <a:pt x="975" y="21600"/>
                </a:cubicBezTo>
                <a:cubicBezTo>
                  <a:pt x="557" y="21600"/>
                  <a:pt x="0" y="21246"/>
                  <a:pt x="0" y="20774"/>
                </a:cubicBezTo>
                <a:cubicBezTo>
                  <a:pt x="0" y="20774"/>
                  <a:pt x="0" y="20774"/>
                  <a:pt x="0" y="20774"/>
                </a:cubicBezTo>
                <a:cubicBezTo>
                  <a:pt x="0" y="19239"/>
                  <a:pt x="0" y="19239"/>
                  <a:pt x="0" y="19239"/>
                </a:cubicBezTo>
                <a:cubicBezTo>
                  <a:pt x="0" y="16879"/>
                  <a:pt x="1812" y="14636"/>
                  <a:pt x="4459" y="13692"/>
                </a:cubicBezTo>
                <a:cubicBezTo>
                  <a:pt x="5156" y="13456"/>
                  <a:pt x="5853" y="13338"/>
                  <a:pt x="6550" y="13338"/>
                </a:cubicBezTo>
                <a:cubicBezTo>
                  <a:pt x="4041" y="12039"/>
                  <a:pt x="2369" y="9679"/>
                  <a:pt x="2369" y="7082"/>
                </a:cubicBezTo>
                <a:cubicBezTo>
                  <a:pt x="2369" y="3187"/>
                  <a:pt x="6271" y="0"/>
                  <a:pt x="10870" y="0"/>
                </a:cubicBezTo>
                <a:cubicBezTo>
                  <a:pt x="15468" y="0"/>
                  <a:pt x="19231" y="3187"/>
                  <a:pt x="19231" y="7082"/>
                </a:cubicBezTo>
                <a:cubicBezTo>
                  <a:pt x="19231" y="9679"/>
                  <a:pt x="17698" y="12039"/>
                  <a:pt x="15050" y="13338"/>
                </a:cubicBezTo>
                <a:close/>
                <a:moveTo>
                  <a:pt x="10870" y="1652"/>
                </a:moveTo>
                <a:cubicBezTo>
                  <a:pt x="10870" y="1652"/>
                  <a:pt x="10870" y="1652"/>
                  <a:pt x="10870" y="1652"/>
                </a:cubicBezTo>
                <a:cubicBezTo>
                  <a:pt x="8222" y="1652"/>
                  <a:pt x="5853" y="2951"/>
                  <a:pt x="4877" y="5075"/>
                </a:cubicBezTo>
                <a:cubicBezTo>
                  <a:pt x="4459" y="5666"/>
                  <a:pt x="4320" y="6374"/>
                  <a:pt x="4320" y="7082"/>
                </a:cubicBezTo>
                <a:cubicBezTo>
                  <a:pt x="4320" y="9325"/>
                  <a:pt x="5853" y="11331"/>
                  <a:pt x="8361" y="12157"/>
                </a:cubicBezTo>
                <a:cubicBezTo>
                  <a:pt x="9894" y="12748"/>
                  <a:pt x="11706" y="12748"/>
                  <a:pt x="13378" y="12157"/>
                </a:cubicBezTo>
                <a:cubicBezTo>
                  <a:pt x="15747" y="11331"/>
                  <a:pt x="17280" y="9325"/>
                  <a:pt x="17280" y="7082"/>
                </a:cubicBezTo>
                <a:cubicBezTo>
                  <a:pt x="17280" y="4131"/>
                  <a:pt x="14354" y="1652"/>
                  <a:pt x="10870" y="1652"/>
                </a:cubicBezTo>
                <a:close/>
              </a:path>
            </a:pathLst>
          </a:custGeom>
          <a:solidFill>
            <a:srgbClr val="31566D"/>
          </a:solidFill>
          <a:ln w="12700">
            <a:noFill/>
            <a:miter lim="400000"/>
          </a:ln>
        </p:spPr>
        <p:txBody>
          <a:bodyPr tIns="91439" bIns="91439"/>
          <a:lstStyle/>
          <a:p>
            <a:pPr>
              <a:defRPr>
                <a:latin typeface="+mj-lt"/>
                <a:ea typeface="+mj-ea"/>
                <a:cs typeface="+mj-cs"/>
                <a:sym typeface="Calibri"/>
              </a:defRPr>
            </a:pPr>
            <a:endParaRPr/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255FBD9-530F-44C0-B0AA-CD731FF3377E}"/>
              </a:ext>
            </a:extLst>
          </p:cNvPr>
          <p:cNvGrpSpPr/>
          <p:nvPr/>
        </p:nvGrpSpPr>
        <p:grpSpPr>
          <a:xfrm>
            <a:off x="1865280" y="3650745"/>
            <a:ext cx="3678267" cy="896109"/>
            <a:chOff x="1865280" y="3650745"/>
            <a:chExt cx="3678267" cy="896109"/>
          </a:xfrm>
        </p:grpSpPr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1B088D4D-EAE1-4FD3-B1C9-2712F00F9371}"/>
                </a:ext>
              </a:extLst>
            </p:cNvPr>
            <p:cNvSpPr txBox="1"/>
            <p:nvPr/>
          </p:nvSpPr>
          <p:spPr>
            <a:xfrm>
              <a:off x="1865280" y="3900523"/>
              <a:ext cx="367826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A49AD194-E68D-464D-BED4-6F5C1A366896}"/>
                </a:ext>
              </a:extLst>
            </p:cNvPr>
            <p:cNvSpPr txBox="1"/>
            <p:nvPr/>
          </p:nvSpPr>
          <p:spPr>
            <a:xfrm>
              <a:off x="1865281" y="3650745"/>
              <a:ext cx="165735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52818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8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7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  <p:bldP spid="21" grpId="0"/>
      <p:bldP spid="8" grpId="0" animBg="1"/>
      <p:bldP spid="9" grpId="0" animBg="1"/>
      <p:bldP spid="7" grpId="0" animBg="1"/>
      <p:bldP spid="2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B269D7E4-4B4E-4D44-81A7-3902FAF987CE}"/>
              </a:ext>
            </a:extLst>
          </p:cNvPr>
          <p:cNvGrpSpPr/>
          <p:nvPr/>
        </p:nvGrpSpPr>
        <p:grpSpPr>
          <a:xfrm>
            <a:off x="6322006" y="1810707"/>
            <a:ext cx="540522" cy="542135"/>
            <a:chOff x="1471116" y="1826766"/>
            <a:chExt cx="867628" cy="870217"/>
          </a:xfrm>
        </p:grpSpPr>
        <p:sp>
          <p:nvSpPr>
            <p:cNvPr id="11" name="Freeform 35">
              <a:extLst>
                <a:ext uri="{FF2B5EF4-FFF2-40B4-BE49-F238E27FC236}">
                  <a16:creationId xmlns:a16="http://schemas.microsoft.com/office/drawing/2014/main" id="{072CF540-CE11-404F-83EA-CAD088550378}"/>
                </a:ext>
              </a:extLst>
            </p:cNvPr>
            <p:cNvSpPr/>
            <p:nvPr/>
          </p:nvSpPr>
          <p:spPr>
            <a:xfrm>
              <a:off x="1471116" y="1826766"/>
              <a:ext cx="867628" cy="870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68" y="0"/>
                    <a:pt x="0" y="4868"/>
                    <a:pt x="0" y="10800"/>
                  </a:cubicBezTo>
                  <a:cubicBezTo>
                    <a:pt x="0" y="16732"/>
                    <a:pt x="4868" y="21600"/>
                    <a:pt x="10800" y="21600"/>
                  </a:cubicBezTo>
                  <a:cubicBezTo>
                    <a:pt x="16732" y="21600"/>
                    <a:pt x="21600" y="16732"/>
                    <a:pt x="21600" y="10800"/>
                  </a:cubicBezTo>
                  <a:cubicBezTo>
                    <a:pt x="21600" y="4868"/>
                    <a:pt x="16732" y="0"/>
                    <a:pt x="10800" y="0"/>
                  </a:cubicBezTo>
                  <a:close/>
                  <a:moveTo>
                    <a:pt x="10800" y="20992"/>
                  </a:moveTo>
                  <a:cubicBezTo>
                    <a:pt x="5172" y="20992"/>
                    <a:pt x="608" y="16428"/>
                    <a:pt x="608" y="10800"/>
                  </a:cubicBezTo>
                  <a:cubicBezTo>
                    <a:pt x="608" y="5172"/>
                    <a:pt x="5172" y="608"/>
                    <a:pt x="10800" y="608"/>
                  </a:cubicBezTo>
                  <a:cubicBezTo>
                    <a:pt x="16428" y="608"/>
                    <a:pt x="20992" y="5172"/>
                    <a:pt x="20992" y="10800"/>
                  </a:cubicBezTo>
                  <a:cubicBezTo>
                    <a:pt x="20992" y="16428"/>
                    <a:pt x="16428" y="20992"/>
                    <a:pt x="10800" y="20992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12" name="Freeform 185">
              <a:extLst>
                <a:ext uri="{FF2B5EF4-FFF2-40B4-BE49-F238E27FC236}">
                  <a16:creationId xmlns:a16="http://schemas.microsoft.com/office/drawing/2014/main" id="{B95EF2F6-EDD3-4657-BB71-6945E31DFCB5}"/>
                </a:ext>
              </a:extLst>
            </p:cNvPr>
            <p:cNvSpPr/>
            <p:nvPr/>
          </p:nvSpPr>
          <p:spPr>
            <a:xfrm>
              <a:off x="1629103" y="1987341"/>
              <a:ext cx="551656" cy="54388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00" y="0"/>
                    <a:pt x="0" y="4854"/>
                    <a:pt x="0" y="10921"/>
                  </a:cubicBezTo>
                  <a:cubicBezTo>
                    <a:pt x="0" y="16746"/>
                    <a:pt x="4800" y="21600"/>
                    <a:pt x="10800" y="21600"/>
                  </a:cubicBezTo>
                  <a:cubicBezTo>
                    <a:pt x="16800" y="21600"/>
                    <a:pt x="21600" y="16746"/>
                    <a:pt x="21600" y="10921"/>
                  </a:cubicBezTo>
                  <a:cubicBezTo>
                    <a:pt x="21600" y="4854"/>
                    <a:pt x="16800" y="0"/>
                    <a:pt x="10800" y="0"/>
                  </a:cubicBezTo>
                  <a:close/>
                  <a:moveTo>
                    <a:pt x="10800" y="20629"/>
                  </a:moveTo>
                  <a:cubicBezTo>
                    <a:pt x="5520" y="20629"/>
                    <a:pt x="960" y="16261"/>
                    <a:pt x="960" y="10921"/>
                  </a:cubicBezTo>
                  <a:cubicBezTo>
                    <a:pt x="960" y="5582"/>
                    <a:pt x="5520" y="971"/>
                    <a:pt x="10800" y="971"/>
                  </a:cubicBezTo>
                  <a:cubicBezTo>
                    <a:pt x="16080" y="971"/>
                    <a:pt x="20640" y="5582"/>
                    <a:pt x="20640" y="10921"/>
                  </a:cubicBezTo>
                  <a:cubicBezTo>
                    <a:pt x="20640" y="16261"/>
                    <a:pt x="16080" y="20629"/>
                    <a:pt x="10800" y="20629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13" name="Freeform 186">
              <a:extLst>
                <a:ext uri="{FF2B5EF4-FFF2-40B4-BE49-F238E27FC236}">
                  <a16:creationId xmlns:a16="http://schemas.microsoft.com/office/drawing/2014/main" id="{BC93EBCD-7D4A-4409-B2CA-B60377C8AB2D}"/>
                </a:ext>
              </a:extLst>
            </p:cNvPr>
            <p:cNvSpPr/>
            <p:nvPr/>
          </p:nvSpPr>
          <p:spPr>
            <a:xfrm>
              <a:off x="1893276" y="2046910"/>
              <a:ext cx="126908" cy="2279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543" y="19265"/>
                  </a:moveTo>
                  <a:cubicBezTo>
                    <a:pt x="4114" y="19265"/>
                    <a:pt x="4114" y="19265"/>
                    <a:pt x="4114" y="19265"/>
                  </a:cubicBezTo>
                  <a:cubicBezTo>
                    <a:pt x="4114" y="1168"/>
                    <a:pt x="4114" y="1168"/>
                    <a:pt x="4114" y="1168"/>
                  </a:cubicBezTo>
                  <a:cubicBezTo>
                    <a:pt x="4114" y="584"/>
                    <a:pt x="3086" y="0"/>
                    <a:pt x="2057" y="0"/>
                  </a:cubicBezTo>
                  <a:cubicBezTo>
                    <a:pt x="1029" y="0"/>
                    <a:pt x="0" y="584"/>
                    <a:pt x="0" y="1168"/>
                  </a:cubicBezTo>
                  <a:cubicBezTo>
                    <a:pt x="0" y="20432"/>
                    <a:pt x="0" y="20432"/>
                    <a:pt x="0" y="20432"/>
                  </a:cubicBezTo>
                  <a:cubicBezTo>
                    <a:pt x="0" y="21016"/>
                    <a:pt x="1029" y="21600"/>
                    <a:pt x="2057" y="21600"/>
                  </a:cubicBezTo>
                  <a:cubicBezTo>
                    <a:pt x="19543" y="21600"/>
                    <a:pt x="19543" y="21600"/>
                    <a:pt x="19543" y="21600"/>
                  </a:cubicBezTo>
                  <a:cubicBezTo>
                    <a:pt x="20571" y="21600"/>
                    <a:pt x="21600" y="21016"/>
                    <a:pt x="21600" y="20432"/>
                  </a:cubicBezTo>
                  <a:cubicBezTo>
                    <a:pt x="21600" y="19849"/>
                    <a:pt x="20571" y="19265"/>
                    <a:pt x="19543" y="19265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9DFC6F0F-6228-4AE8-AC8A-697628DBD992}"/>
              </a:ext>
            </a:extLst>
          </p:cNvPr>
          <p:cNvGrpSpPr/>
          <p:nvPr/>
        </p:nvGrpSpPr>
        <p:grpSpPr>
          <a:xfrm>
            <a:off x="6844862" y="1712443"/>
            <a:ext cx="4494307" cy="801982"/>
            <a:chOff x="6844862" y="1712443"/>
            <a:chExt cx="4494307" cy="801982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D5E41F4-5992-4082-8B5B-E476B46D601D}"/>
                </a:ext>
              </a:extLst>
            </p:cNvPr>
            <p:cNvSpPr txBox="1"/>
            <p:nvPr/>
          </p:nvSpPr>
          <p:spPr>
            <a:xfrm>
              <a:off x="6844862" y="2052760"/>
              <a:ext cx="44943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16" name="文本框 15">
              <a:extLst>
                <a:ext uri="{FF2B5EF4-FFF2-40B4-BE49-F238E27FC236}">
                  <a16:creationId xmlns:a16="http://schemas.microsoft.com/office/drawing/2014/main" id="{303E7B57-D32B-4D9A-9C47-3B0A9C2FA955}"/>
                </a:ext>
              </a:extLst>
            </p:cNvPr>
            <p:cNvSpPr txBox="1"/>
            <p:nvPr/>
          </p:nvSpPr>
          <p:spPr>
            <a:xfrm>
              <a:off x="6844862" y="1712443"/>
              <a:ext cx="180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28EE0DED-DF9A-4ED9-BFD4-3742E3DE8598}"/>
              </a:ext>
            </a:extLst>
          </p:cNvPr>
          <p:cNvGrpSpPr/>
          <p:nvPr/>
        </p:nvGrpSpPr>
        <p:grpSpPr>
          <a:xfrm>
            <a:off x="6320393" y="3030806"/>
            <a:ext cx="542135" cy="542135"/>
            <a:chOff x="2571837" y="-1483164"/>
            <a:chExt cx="870217" cy="870217"/>
          </a:xfrm>
        </p:grpSpPr>
        <p:sp>
          <p:nvSpPr>
            <p:cNvPr id="18" name="Freeform 6">
              <a:extLst>
                <a:ext uri="{FF2B5EF4-FFF2-40B4-BE49-F238E27FC236}">
                  <a16:creationId xmlns:a16="http://schemas.microsoft.com/office/drawing/2014/main" id="{37C7B286-D9D5-4FBC-82E3-99F2CEFA22C1}"/>
                </a:ext>
              </a:extLst>
            </p:cNvPr>
            <p:cNvSpPr/>
            <p:nvPr/>
          </p:nvSpPr>
          <p:spPr>
            <a:xfrm>
              <a:off x="2571837" y="-1483164"/>
              <a:ext cx="870217" cy="870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68" y="0"/>
                    <a:pt x="0" y="4868"/>
                    <a:pt x="0" y="10800"/>
                  </a:cubicBezTo>
                  <a:cubicBezTo>
                    <a:pt x="0" y="16732"/>
                    <a:pt x="4868" y="21600"/>
                    <a:pt x="10800" y="21600"/>
                  </a:cubicBezTo>
                  <a:cubicBezTo>
                    <a:pt x="16732" y="21600"/>
                    <a:pt x="21600" y="16732"/>
                    <a:pt x="21600" y="10800"/>
                  </a:cubicBezTo>
                  <a:cubicBezTo>
                    <a:pt x="21600" y="4868"/>
                    <a:pt x="16732" y="0"/>
                    <a:pt x="10800" y="0"/>
                  </a:cubicBezTo>
                  <a:close/>
                  <a:moveTo>
                    <a:pt x="10800" y="20992"/>
                  </a:moveTo>
                  <a:cubicBezTo>
                    <a:pt x="5172" y="20992"/>
                    <a:pt x="608" y="16428"/>
                    <a:pt x="608" y="10800"/>
                  </a:cubicBezTo>
                  <a:cubicBezTo>
                    <a:pt x="608" y="5172"/>
                    <a:pt x="5172" y="608"/>
                    <a:pt x="10800" y="608"/>
                  </a:cubicBezTo>
                  <a:cubicBezTo>
                    <a:pt x="16428" y="608"/>
                    <a:pt x="20992" y="5172"/>
                    <a:pt x="20992" y="10800"/>
                  </a:cubicBezTo>
                  <a:cubicBezTo>
                    <a:pt x="20992" y="16428"/>
                    <a:pt x="16428" y="20992"/>
                    <a:pt x="10800" y="20992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19" name="Freeform 110">
              <a:extLst>
                <a:ext uri="{FF2B5EF4-FFF2-40B4-BE49-F238E27FC236}">
                  <a16:creationId xmlns:a16="http://schemas.microsoft.com/office/drawing/2014/main" id="{B0B968D8-EE0E-4E99-8E1B-261B1F6C2F79}"/>
                </a:ext>
              </a:extLst>
            </p:cNvPr>
            <p:cNvSpPr/>
            <p:nvPr/>
          </p:nvSpPr>
          <p:spPr>
            <a:xfrm>
              <a:off x="2739123" y="-1299278"/>
              <a:ext cx="535645" cy="492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77" h="21600" extrusionOk="0">
                  <a:moveTo>
                    <a:pt x="12948" y="1080"/>
                  </a:moveTo>
                  <a:cubicBezTo>
                    <a:pt x="12212" y="270"/>
                    <a:pt x="11475" y="0"/>
                    <a:pt x="10739" y="0"/>
                  </a:cubicBezTo>
                  <a:cubicBezTo>
                    <a:pt x="10003" y="0"/>
                    <a:pt x="9266" y="270"/>
                    <a:pt x="8530" y="1080"/>
                  </a:cubicBezTo>
                  <a:cubicBezTo>
                    <a:pt x="7057" y="3240"/>
                    <a:pt x="7057" y="3240"/>
                    <a:pt x="7057" y="3240"/>
                  </a:cubicBezTo>
                  <a:cubicBezTo>
                    <a:pt x="7057" y="2700"/>
                    <a:pt x="7057" y="2700"/>
                    <a:pt x="7057" y="2700"/>
                  </a:cubicBezTo>
                  <a:cubicBezTo>
                    <a:pt x="7057" y="1890"/>
                    <a:pt x="6566" y="1080"/>
                    <a:pt x="5830" y="1080"/>
                  </a:cubicBezTo>
                  <a:cubicBezTo>
                    <a:pt x="4848" y="1080"/>
                    <a:pt x="4848" y="1080"/>
                    <a:pt x="4848" y="1080"/>
                  </a:cubicBezTo>
                  <a:cubicBezTo>
                    <a:pt x="4112" y="1080"/>
                    <a:pt x="3621" y="1890"/>
                    <a:pt x="3621" y="2700"/>
                  </a:cubicBezTo>
                  <a:cubicBezTo>
                    <a:pt x="3621" y="8370"/>
                    <a:pt x="3621" y="8370"/>
                    <a:pt x="3621" y="8370"/>
                  </a:cubicBezTo>
                  <a:cubicBezTo>
                    <a:pt x="184" y="12960"/>
                    <a:pt x="184" y="12960"/>
                    <a:pt x="184" y="12960"/>
                  </a:cubicBezTo>
                  <a:cubicBezTo>
                    <a:pt x="-61" y="13230"/>
                    <a:pt x="-61" y="13500"/>
                    <a:pt x="184" y="13770"/>
                  </a:cubicBezTo>
                  <a:cubicBezTo>
                    <a:pt x="184" y="13770"/>
                    <a:pt x="430" y="13770"/>
                    <a:pt x="430" y="13770"/>
                  </a:cubicBezTo>
                  <a:cubicBezTo>
                    <a:pt x="675" y="13770"/>
                    <a:pt x="675" y="13770"/>
                    <a:pt x="921" y="13770"/>
                  </a:cubicBezTo>
                  <a:cubicBezTo>
                    <a:pt x="2394" y="11610"/>
                    <a:pt x="2394" y="11610"/>
                    <a:pt x="2394" y="11610"/>
                  </a:cubicBezTo>
                  <a:cubicBezTo>
                    <a:pt x="2394" y="19440"/>
                    <a:pt x="2394" y="19440"/>
                    <a:pt x="2394" y="19440"/>
                  </a:cubicBezTo>
                  <a:cubicBezTo>
                    <a:pt x="2394" y="20790"/>
                    <a:pt x="3130" y="21600"/>
                    <a:pt x="4357" y="21600"/>
                  </a:cubicBezTo>
                  <a:cubicBezTo>
                    <a:pt x="8530" y="21600"/>
                    <a:pt x="8530" y="21600"/>
                    <a:pt x="8530" y="21600"/>
                  </a:cubicBezTo>
                  <a:cubicBezTo>
                    <a:pt x="8775" y="21600"/>
                    <a:pt x="9021" y="21330"/>
                    <a:pt x="9021" y="21060"/>
                  </a:cubicBezTo>
                  <a:cubicBezTo>
                    <a:pt x="9021" y="13230"/>
                    <a:pt x="9021" y="13230"/>
                    <a:pt x="9021" y="13230"/>
                  </a:cubicBezTo>
                  <a:cubicBezTo>
                    <a:pt x="9021" y="12690"/>
                    <a:pt x="9512" y="12150"/>
                    <a:pt x="10003" y="12150"/>
                  </a:cubicBezTo>
                  <a:cubicBezTo>
                    <a:pt x="11475" y="12150"/>
                    <a:pt x="11475" y="12150"/>
                    <a:pt x="11475" y="12150"/>
                  </a:cubicBezTo>
                  <a:cubicBezTo>
                    <a:pt x="11966" y="12150"/>
                    <a:pt x="12457" y="12690"/>
                    <a:pt x="12457" y="13230"/>
                  </a:cubicBezTo>
                  <a:cubicBezTo>
                    <a:pt x="12457" y="21060"/>
                    <a:pt x="12457" y="21060"/>
                    <a:pt x="12457" y="21060"/>
                  </a:cubicBezTo>
                  <a:cubicBezTo>
                    <a:pt x="12457" y="21330"/>
                    <a:pt x="12703" y="21600"/>
                    <a:pt x="12948" y="21600"/>
                  </a:cubicBezTo>
                  <a:cubicBezTo>
                    <a:pt x="17121" y="21600"/>
                    <a:pt x="17121" y="21600"/>
                    <a:pt x="17121" y="21600"/>
                  </a:cubicBezTo>
                  <a:cubicBezTo>
                    <a:pt x="18348" y="21600"/>
                    <a:pt x="19084" y="20790"/>
                    <a:pt x="19084" y="19440"/>
                  </a:cubicBezTo>
                  <a:cubicBezTo>
                    <a:pt x="19084" y="11610"/>
                    <a:pt x="19084" y="11610"/>
                    <a:pt x="19084" y="11610"/>
                  </a:cubicBezTo>
                  <a:cubicBezTo>
                    <a:pt x="20557" y="13770"/>
                    <a:pt x="20557" y="13770"/>
                    <a:pt x="20557" y="13770"/>
                  </a:cubicBezTo>
                  <a:cubicBezTo>
                    <a:pt x="20803" y="13770"/>
                    <a:pt x="20803" y="13770"/>
                    <a:pt x="21048" y="13770"/>
                  </a:cubicBezTo>
                  <a:cubicBezTo>
                    <a:pt x="21048" y="13770"/>
                    <a:pt x="21294" y="13770"/>
                    <a:pt x="21294" y="13770"/>
                  </a:cubicBezTo>
                  <a:cubicBezTo>
                    <a:pt x="21539" y="13500"/>
                    <a:pt x="21539" y="13230"/>
                    <a:pt x="21294" y="12960"/>
                  </a:cubicBezTo>
                  <a:lnTo>
                    <a:pt x="12948" y="1080"/>
                  </a:lnTo>
                  <a:close/>
                  <a:moveTo>
                    <a:pt x="18103" y="19440"/>
                  </a:moveTo>
                  <a:cubicBezTo>
                    <a:pt x="18103" y="19980"/>
                    <a:pt x="17612" y="20520"/>
                    <a:pt x="17121" y="20520"/>
                  </a:cubicBezTo>
                  <a:cubicBezTo>
                    <a:pt x="13439" y="20520"/>
                    <a:pt x="13439" y="20520"/>
                    <a:pt x="13439" y="20520"/>
                  </a:cubicBezTo>
                  <a:cubicBezTo>
                    <a:pt x="13439" y="13230"/>
                    <a:pt x="13439" y="13230"/>
                    <a:pt x="13439" y="13230"/>
                  </a:cubicBezTo>
                  <a:cubicBezTo>
                    <a:pt x="13439" y="11880"/>
                    <a:pt x="12703" y="11070"/>
                    <a:pt x="11475" y="11070"/>
                  </a:cubicBezTo>
                  <a:cubicBezTo>
                    <a:pt x="10003" y="11070"/>
                    <a:pt x="10003" y="11070"/>
                    <a:pt x="10003" y="11070"/>
                  </a:cubicBezTo>
                  <a:cubicBezTo>
                    <a:pt x="8775" y="11070"/>
                    <a:pt x="8039" y="11880"/>
                    <a:pt x="8039" y="13230"/>
                  </a:cubicBezTo>
                  <a:cubicBezTo>
                    <a:pt x="8039" y="20520"/>
                    <a:pt x="8039" y="20520"/>
                    <a:pt x="8039" y="20520"/>
                  </a:cubicBezTo>
                  <a:cubicBezTo>
                    <a:pt x="4357" y="20520"/>
                    <a:pt x="4357" y="20520"/>
                    <a:pt x="4357" y="20520"/>
                  </a:cubicBezTo>
                  <a:cubicBezTo>
                    <a:pt x="3866" y="20520"/>
                    <a:pt x="3375" y="19980"/>
                    <a:pt x="3375" y="19440"/>
                  </a:cubicBezTo>
                  <a:cubicBezTo>
                    <a:pt x="3375" y="10260"/>
                    <a:pt x="3375" y="10260"/>
                    <a:pt x="3375" y="10260"/>
                  </a:cubicBezTo>
                  <a:cubicBezTo>
                    <a:pt x="4357" y="8640"/>
                    <a:pt x="4357" y="8640"/>
                    <a:pt x="4357" y="8640"/>
                  </a:cubicBezTo>
                  <a:cubicBezTo>
                    <a:pt x="4357" y="8640"/>
                    <a:pt x="4357" y="8640"/>
                    <a:pt x="4357" y="8640"/>
                  </a:cubicBezTo>
                  <a:cubicBezTo>
                    <a:pt x="4357" y="8640"/>
                    <a:pt x="4357" y="8640"/>
                    <a:pt x="4357" y="8640"/>
                  </a:cubicBezTo>
                  <a:cubicBezTo>
                    <a:pt x="4357" y="8640"/>
                    <a:pt x="4603" y="8640"/>
                    <a:pt x="4603" y="8370"/>
                  </a:cubicBezTo>
                  <a:cubicBezTo>
                    <a:pt x="4603" y="8370"/>
                    <a:pt x="4603" y="8370"/>
                    <a:pt x="4603" y="8370"/>
                  </a:cubicBezTo>
                  <a:cubicBezTo>
                    <a:pt x="4603" y="2700"/>
                    <a:pt x="4603" y="2700"/>
                    <a:pt x="4603" y="2700"/>
                  </a:cubicBezTo>
                  <a:cubicBezTo>
                    <a:pt x="4603" y="2430"/>
                    <a:pt x="4603" y="2160"/>
                    <a:pt x="4848" y="2160"/>
                  </a:cubicBezTo>
                  <a:cubicBezTo>
                    <a:pt x="5830" y="2160"/>
                    <a:pt x="5830" y="2160"/>
                    <a:pt x="5830" y="2160"/>
                  </a:cubicBezTo>
                  <a:cubicBezTo>
                    <a:pt x="5830" y="2160"/>
                    <a:pt x="6075" y="2430"/>
                    <a:pt x="6075" y="2700"/>
                  </a:cubicBezTo>
                  <a:cubicBezTo>
                    <a:pt x="6075" y="4860"/>
                    <a:pt x="6075" y="4860"/>
                    <a:pt x="6075" y="4860"/>
                  </a:cubicBezTo>
                  <a:cubicBezTo>
                    <a:pt x="6075" y="4860"/>
                    <a:pt x="6075" y="4860"/>
                    <a:pt x="6075" y="4860"/>
                  </a:cubicBezTo>
                  <a:cubicBezTo>
                    <a:pt x="6075" y="4860"/>
                    <a:pt x="6075" y="4860"/>
                    <a:pt x="6075" y="4860"/>
                  </a:cubicBezTo>
                  <a:cubicBezTo>
                    <a:pt x="6075" y="5130"/>
                    <a:pt x="6075" y="5130"/>
                    <a:pt x="6075" y="5130"/>
                  </a:cubicBezTo>
                  <a:cubicBezTo>
                    <a:pt x="6075" y="5130"/>
                    <a:pt x="6075" y="5130"/>
                    <a:pt x="6075" y="5130"/>
                  </a:cubicBezTo>
                  <a:cubicBezTo>
                    <a:pt x="6321" y="5130"/>
                    <a:pt x="6321" y="5130"/>
                    <a:pt x="6321" y="5130"/>
                  </a:cubicBezTo>
                  <a:cubicBezTo>
                    <a:pt x="6321" y="5130"/>
                    <a:pt x="6321" y="5400"/>
                    <a:pt x="6321" y="5400"/>
                  </a:cubicBezTo>
                  <a:cubicBezTo>
                    <a:pt x="6321" y="5400"/>
                    <a:pt x="6321" y="5400"/>
                    <a:pt x="6321" y="5400"/>
                  </a:cubicBezTo>
                  <a:cubicBezTo>
                    <a:pt x="6321" y="5400"/>
                    <a:pt x="6321" y="5400"/>
                    <a:pt x="6321" y="5400"/>
                  </a:cubicBezTo>
                  <a:cubicBezTo>
                    <a:pt x="6566" y="5400"/>
                    <a:pt x="6566" y="5400"/>
                    <a:pt x="6566" y="5400"/>
                  </a:cubicBezTo>
                  <a:cubicBezTo>
                    <a:pt x="6566" y="5400"/>
                    <a:pt x="6566" y="5400"/>
                    <a:pt x="6566" y="5400"/>
                  </a:cubicBezTo>
                  <a:cubicBezTo>
                    <a:pt x="6566" y="5400"/>
                    <a:pt x="6566" y="5400"/>
                    <a:pt x="6566" y="5400"/>
                  </a:cubicBezTo>
                  <a:cubicBezTo>
                    <a:pt x="6566" y="5400"/>
                    <a:pt x="6566" y="5400"/>
                    <a:pt x="6812" y="5400"/>
                  </a:cubicBezTo>
                  <a:cubicBezTo>
                    <a:pt x="6812" y="5400"/>
                    <a:pt x="6812" y="5400"/>
                    <a:pt x="6812" y="5400"/>
                  </a:cubicBezTo>
                  <a:cubicBezTo>
                    <a:pt x="6812" y="5400"/>
                    <a:pt x="6812" y="5400"/>
                    <a:pt x="6812" y="5400"/>
                  </a:cubicBezTo>
                  <a:cubicBezTo>
                    <a:pt x="6812" y="5130"/>
                    <a:pt x="6812" y="5130"/>
                    <a:pt x="7057" y="5130"/>
                  </a:cubicBezTo>
                  <a:cubicBezTo>
                    <a:pt x="7057" y="5130"/>
                    <a:pt x="7057" y="5130"/>
                    <a:pt x="7057" y="5130"/>
                  </a:cubicBezTo>
                  <a:cubicBezTo>
                    <a:pt x="9512" y="1890"/>
                    <a:pt x="9512" y="1890"/>
                    <a:pt x="9512" y="1890"/>
                  </a:cubicBezTo>
                  <a:cubicBezTo>
                    <a:pt x="9757" y="1350"/>
                    <a:pt x="10248" y="1080"/>
                    <a:pt x="10739" y="1080"/>
                  </a:cubicBezTo>
                  <a:cubicBezTo>
                    <a:pt x="11230" y="1080"/>
                    <a:pt x="11721" y="1350"/>
                    <a:pt x="11966" y="1890"/>
                  </a:cubicBezTo>
                  <a:cubicBezTo>
                    <a:pt x="18103" y="10260"/>
                    <a:pt x="18103" y="10260"/>
                    <a:pt x="18103" y="10260"/>
                  </a:cubicBezTo>
                  <a:lnTo>
                    <a:pt x="18103" y="19440"/>
                  </a:ln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E8EA9F43-82C4-4520-BA6E-2A657A906D74}"/>
              </a:ext>
            </a:extLst>
          </p:cNvPr>
          <p:cNvGrpSpPr/>
          <p:nvPr/>
        </p:nvGrpSpPr>
        <p:grpSpPr>
          <a:xfrm>
            <a:off x="6844862" y="2957445"/>
            <a:ext cx="4494307" cy="801982"/>
            <a:chOff x="6844862" y="2957445"/>
            <a:chExt cx="4494307" cy="801982"/>
          </a:xfrm>
        </p:grpSpPr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DBAB2946-B9B4-4058-9D6D-B64E84D8EB07}"/>
                </a:ext>
              </a:extLst>
            </p:cNvPr>
            <p:cNvSpPr txBox="1"/>
            <p:nvPr/>
          </p:nvSpPr>
          <p:spPr>
            <a:xfrm>
              <a:off x="6844862" y="3297762"/>
              <a:ext cx="44943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0C45758E-F9CB-4C9D-BAF1-A738DCA85831}"/>
                </a:ext>
              </a:extLst>
            </p:cNvPr>
            <p:cNvSpPr txBox="1"/>
            <p:nvPr/>
          </p:nvSpPr>
          <p:spPr>
            <a:xfrm>
              <a:off x="6844862" y="2957445"/>
              <a:ext cx="180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82892C6C-0676-46A3-A9A3-1CB83B42C8DA}"/>
              </a:ext>
            </a:extLst>
          </p:cNvPr>
          <p:cNvGrpSpPr/>
          <p:nvPr/>
        </p:nvGrpSpPr>
        <p:grpSpPr>
          <a:xfrm>
            <a:off x="6320393" y="4240452"/>
            <a:ext cx="542135" cy="542135"/>
            <a:chOff x="6985075" y="1826766"/>
            <a:chExt cx="870217" cy="870217"/>
          </a:xfrm>
        </p:grpSpPr>
        <p:sp>
          <p:nvSpPr>
            <p:cNvPr id="24" name="Freeform 40">
              <a:extLst>
                <a:ext uri="{FF2B5EF4-FFF2-40B4-BE49-F238E27FC236}">
                  <a16:creationId xmlns:a16="http://schemas.microsoft.com/office/drawing/2014/main" id="{A7AC08AF-B650-46CB-88D4-FBA4827AEB5E}"/>
                </a:ext>
              </a:extLst>
            </p:cNvPr>
            <p:cNvSpPr/>
            <p:nvPr/>
          </p:nvSpPr>
          <p:spPr>
            <a:xfrm>
              <a:off x="6985075" y="1826766"/>
              <a:ext cx="870217" cy="870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68" y="0"/>
                    <a:pt x="0" y="4868"/>
                    <a:pt x="0" y="10800"/>
                  </a:cubicBezTo>
                  <a:cubicBezTo>
                    <a:pt x="0" y="16732"/>
                    <a:pt x="4868" y="21600"/>
                    <a:pt x="10800" y="21600"/>
                  </a:cubicBezTo>
                  <a:cubicBezTo>
                    <a:pt x="16732" y="21600"/>
                    <a:pt x="21600" y="16732"/>
                    <a:pt x="21600" y="10800"/>
                  </a:cubicBezTo>
                  <a:cubicBezTo>
                    <a:pt x="21600" y="4868"/>
                    <a:pt x="16732" y="0"/>
                    <a:pt x="10800" y="0"/>
                  </a:cubicBezTo>
                  <a:close/>
                  <a:moveTo>
                    <a:pt x="10800" y="20992"/>
                  </a:moveTo>
                  <a:cubicBezTo>
                    <a:pt x="5172" y="20992"/>
                    <a:pt x="608" y="16428"/>
                    <a:pt x="608" y="10800"/>
                  </a:cubicBezTo>
                  <a:cubicBezTo>
                    <a:pt x="608" y="5172"/>
                    <a:pt x="5172" y="608"/>
                    <a:pt x="10800" y="608"/>
                  </a:cubicBezTo>
                  <a:cubicBezTo>
                    <a:pt x="16428" y="608"/>
                    <a:pt x="20992" y="5172"/>
                    <a:pt x="20992" y="10800"/>
                  </a:cubicBezTo>
                  <a:cubicBezTo>
                    <a:pt x="20992" y="16428"/>
                    <a:pt x="16428" y="20992"/>
                    <a:pt x="10800" y="20992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25" name="Freeform 202">
              <a:extLst>
                <a:ext uri="{FF2B5EF4-FFF2-40B4-BE49-F238E27FC236}">
                  <a16:creationId xmlns:a16="http://schemas.microsoft.com/office/drawing/2014/main" id="{CA0BA4B1-0D6A-4125-8BEF-5A2F936F34D2}"/>
                </a:ext>
              </a:extLst>
            </p:cNvPr>
            <p:cNvSpPr/>
            <p:nvPr/>
          </p:nvSpPr>
          <p:spPr>
            <a:xfrm>
              <a:off x="7218169" y="2059859"/>
              <a:ext cx="404029" cy="5076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9309" y="0"/>
                  </a:moveTo>
                  <a:cubicBezTo>
                    <a:pt x="2291" y="0"/>
                    <a:pt x="2291" y="0"/>
                    <a:pt x="2291" y="0"/>
                  </a:cubicBezTo>
                  <a:cubicBezTo>
                    <a:pt x="982" y="0"/>
                    <a:pt x="0" y="781"/>
                    <a:pt x="0" y="1822"/>
                  </a:cubicBezTo>
                  <a:cubicBezTo>
                    <a:pt x="0" y="15354"/>
                    <a:pt x="0" y="15354"/>
                    <a:pt x="0" y="15354"/>
                  </a:cubicBezTo>
                  <a:cubicBezTo>
                    <a:pt x="0" y="16395"/>
                    <a:pt x="982" y="17176"/>
                    <a:pt x="2291" y="17176"/>
                  </a:cubicBezTo>
                  <a:cubicBezTo>
                    <a:pt x="3927" y="17176"/>
                    <a:pt x="3927" y="17176"/>
                    <a:pt x="3927" y="17176"/>
                  </a:cubicBezTo>
                  <a:cubicBezTo>
                    <a:pt x="3600" y="18477"/>
                    <a:pt x="2291" y="19778"/>
                    <a:pt x="982" y="20559"/>
                  </a:cubicBezTo>
                  <a:cubicBezTo>
                    <a:pt x="655" y="20559"/>
                    <a:pt x="655" y="20819"/>
                    <a:pt x="655" y="21080"/>
                  </a:cubicBezTo>
                  <a:cubicBezTo>
                    <a:pt x="655" y="21340"/>
                    <a:pt x="655" y="21340"/>
                    <a:pt x="982" y="21340"/>
                  </a:cubicBezTo>
                  <a:cubicBezTo>
                    <a:pt x="1636" y="21600"/>
                    <a:pt x="1964" y="21600"/>
                    <a:pt x="2618" y="21600"/>
                  </a:cubicBezTo>
                  <a:cubicBezTo>
                    <a:pt x="5891" y="21600"/>
                    <a:pt x="8836" y="19778"/>
                    <a:pt x="9818" y="17176"/>
                  </a:cubicBezTo>
                  <a:cubicBezTo>
                    <a:pt x="19309" y="17176"/>
                    <a:pt x="19309" y="17176"/>
                    <a:pt x="19309" y="17176"/>
                  </a:cubicBezTo>
                  <a:cubicBezTo>
                    <a:pt x="20618" y="17176"/>
                    <a:pt x="21600" y="16395"/>
                    <a:pt x="21600" y="15354"/>
                  </a:cubicBezTo>
                  <a:cubicBezTo>
                    <a:pt x="21600" y="1822"/>
                    <a:pt x="21600" y="1822"/>
                    <a:pt x="21600" y="1822"/>
                  </a:cubicBezTo>
                  <a:cubicBezTo>
                    <a:pt x="21600" y="781"/>
                    <a:pt x="20618" y="0"/>
                    <a:pt x="19309" y="0"/>
                  </a:cubicBezTo>
                  <a:close/>
                  <a:moveTo>
                    <a:pt x="20291" y="15354"/>
                  </a:moveTo>
                  <a:cubicBezTo>
                    <a:pt x="20291" y="15875"/>
                    <a:pt x="19964" y="16135"/>
                    <a:pt x="19309" y="16135"/>
                  </a:cubicBezTo>
                  <a:cubicBezTo>
                    <a:pt x="9164" y="16135"/>
                    <a:pt x="9164" y="16135"/>
                    <a:pt x="9164" y="16135"/>
                  </a:cubicBezTo>
                  <a:cubicBezTo>
                    <a:pt x="8836" y="16135"/>
                    <a:pt x="8509" y="16395"/>
                    <a:pt x="8509" y="16655"/>
                  </a:cubicBezTo>
                  <a:cubicBezTo>
                    <a:pt x="8182" y="18737"/>
                    <a:pt x="5891" y="20559"/>
                    <a:pt x="2945" y="20559"/>
                  </a:cubicBezTo>
                  <a:cubicBezTo>
                    <a:pt x="4255" y="19518"/>
                    <a:pt x="5236" y="18217"/>
                    <a:pt x="5236" y="16655"/>
                  </a:cubicBezTo>
                  <a:cubicBezTo>
                    <a:pt x="5236" y="16655"/>
                    <a:pt x="5236" y="16395"/>
                    <a:pt x="4909" y="16395"/>
                  </a:cubicBezTo>
                  <a:cubicBezTo>
                    <a:pt x="4909" y="16135"/>
                    <a:pt x="4909" y="16135"/>
                    <a:pt x="4582" y="16135"/>
                  </a:cubicBezTo>
                  <a:cubicBezTo>
                    <a:pt x="2291" y="16135"/>
                    <a:pt x="2291" y="16135"/>
                    <a:pt x="2291" y="16135"/>
                  </a:cubicBezTo>
                  <a:cubicBezTo>
                    <a:pt x="1636" y="16135"/>
                    <a:pt x="1309" y="15875"/>
                    <a:pt x="1309" y="15354"/>
                  </a:cubicBezTo>
                  <a:cubicBezTo>
                    <a:pt x="1309" y="1822"/>
                    <a:pt x="1309" y="1822"/>
                    <a:pt x="1309" y="1822"/>
                  </a:cubicBezTo>
                  <a:cubicBezTo>
                    <a:pt x="1309" y="1301"/>
                    <a:pt x="1636" y="1041"/>
                    <a:pt x="2291" y="1041"/>
                  </a:cubicBezTo>
                  <a:cubicBezTo>
                    <a:pt x="19309" y="1041"/>
                    <a:pt x="19309" y="1041"/>
                    <a:pt x="19309" y="1041"/>
                  </a:cubicBezTo>
                  <a:cubicBezTo>
                    <a:pt x="19964" y="1041"/>
                    <a:pt x="20291" y="1301"/>
                    <a:pt x="20291" y="1822"/>
                  </a:cubicBezTo>
                  <a:lnTo>
                    <a:pt x="20291" y="15354"/>
                  </a:ln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F9E54836-06E8-4549-8DAD-7B24013F9C67}"/>
              </a:ext>
            </a:extLst>
          </p:cNvPr>
          <p:cNvGrpSpPr/>
          <p:nvPr/>
        </p:nvGrpSpPr>
        <p:grpSpPr>
          <a:xfrm>
            <a:off x="6844862" y="4171203"/>
            <a:ext cx="4494307" cy="801982"/>
            <a:chOff x="6844862" y="4171203"/>
            <a:chExt cx="4494307" cy="801982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BD6C6F41-CA49-40AB-B7CD-940F577220F9}"/>
                </a:ext>
              </a:extLst>
            </p:cNvPr>
            <p:cNvSpPr txBox="1"/>
            <p:nvPr/>
          </p:nvSpPr>
          <p:spPr>
            <a:xfrm>
              <a:off x="6844862" y="4511520"/>
              <a:ext cx="44943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89EACC97-1AD8-4EC7-995F-379E9A839E93}"/>
                </a:ext>
              </a:extLst>
            </p:cNvPr>
            <p:cNvSpPr txBox="1"/>
            <p:nvPr/>
          </p:nvSpPr>
          <p:spPr>
            <a:xfrm>
              <a:off x="6844862" y="4171203"/>
              <a:ext cx="180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9594F598-7D66-419A-AF55-C0522B6E63B8}"/>
              </a:ext>
            </a:extLst>
          </p:cNvPr>
          <p:cNvGrpSpPr/>
          <p:nvPr/>
        </p:nvGrpSpPr>
        <p:grpSpPr>
          <a:xfrm>
            <a:off x="6320393" y="5486436"/>
            <a:ext cx="542135" cy="542135"/>
            <a:chOff x="2571837" y="6240003"/>
            <a:chExt cx="870217" cy="870217"/>
          </a:xfrm>
        </p:grpSpPr>
        <p:sp>
          <p:nvSpPr>
            <p:cNvPr id="30" name="Freeform 76">
              <a:extLst>
                <a:ext uri="{FF2B5EF4-FFF2-40B4-BE49-F238E27FC236}">
                  <a16:creationId xmlns:a16="http://schemas.microsoft.com/office/drawing/2014/main" id="{3A2245A8-B679-45B7-A7E3-A786674F845C}"/>
                </a:ext>
              </a:extLst>
            </p:cNvPr>
            <p:cNvSpPr/>
            <p:nvPr/>
          </p:nvSpPr>
          <p:spPr>
            <a:xfrm>
              <a:off x="2571837" y="6240003"/>
              <a:ext cx="870217" cy="8702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68" y="0"/>
                    <a:pt x="0" y="4868"/>
                    <a:pt x="0" y="10800"/>
                  </a:cubicBezTo>
                  <a:cubicBezTo>
                    <a:pt x="0" y="16732"/>
                    <a:pt x="4868" y="21600"/>
                    <a:pt x="10800" y="21600"/>
                  </a:cubicBezTo>
                  <a:cubicBezTo>
                    <a:pt x="16732" y="21600"/>
                    <a:pt x="21600" y="16732"/>
                    <a:pt x="21600" y="10800"/>
                  </a:cubicBezTo>
                  <a:cubicBezTo>
                    <a:pt x="21600" y="4868"/>
                    <a:pt x="16732" y="0"/>
                    <a:pt x="10800" y="0"/>
                  </a:cubicBezTo>
                  <a:close/>
                  <a:moveTo>
                    <a:pt x="10800" y="20992"/>
                  </a:moveTo>
                  <a:cubicBezTo>
                    <a:pt x="5172" y="20992"/>
                    <a:pt x="608" y="16428"/>
                    <a:pt x="608" y="10800"/>
                  </a:cubicBezTo>
                  <a:cubicBezTo>
                    <a:pt x="608" y="5172"/>
                    <a:pt x="5172" y="608"/>
                    <a:pt x="10800" y="608"/>
                  </a:cubicBezTo>
                  <a:cubicBezTo>
                    <a:pt x="16428" y="608"/>
                    <a:pt x="20992" y="5172"/>
                    <a:pt x="20992" y="10800"/>
                  </a:cubicBezTo>
                  <a:cubicBezTo>
                    <a:pt x="20992" y="16428"/>
                    <a:pt x="16428" y="20992"/>
                    <a:pt x="10800" y="20992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  <p:sp>
          <p:nvSpPr>
            <p:cNvPr id="31" name="Freeform 340">
              <a:extLst>
                <a:ext uri="{FF2B5EF4-FFF2-40B4-BE49-F238E27FC236}">
                  <a16:creationId xmlns:a16="http://schemas.microsoft.com/office/drawing/2014/main" id="{7ED9BCE1-434A-4649-860E-BBA67BED44AC}"/>
                </a:ext>
              </a:extLst>
            </p:cNvPr>
            <p:cNvSpPr/>
            <p:nvPr/>
          </p:nvSpPr>
          <p:spPr>
            <a:xfrm>
              <a:off x="2745361" y="6410939"/>
              <a:ext cx="525757" cy="5257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335" y="3265"/>
                  </a:moveTo>
                  <a:cubicBezTo>
                    <a:pt x="18335" y="3265"/>
                    <a:pt x="18335" y="3265"/>
                    <a:pt x="18335" y="3265"/>
                  </a:cubicBezTo>
                  <a:cubicBezTo>
                    <a:pt x="16326" y="1256"/>
                    <a:pt x="13814" y="0"/>
                    <a:pt x="10800" y="0"/>
                  </a:cubicBezTo>
                  <a:cubicBezTo>
                    <a:pt x="5777" y="0"/>
                    <a:pt x="1758" y="3265"/>
                    <a:pt x="502" y="7786"/>
                  </a:cubicBezTo>
                  <a:cubicBezTo>
                    <a:pt x="502" y="7786"/>
                    <a:pt x="502" y="8037"/>
                    <a:pt x="502" y="8037"/>
                  </a:cubicBezTo>
                  <a:cubicBezTo>
                    <a:pt x="502" y="8037"/>
                    <a:pt x="502" y="8037"/>
                    <a:pt x="502" y="8037"/>
                  </a:cubicBezTo>
                  <a:cubicBezTo>
                    <a:pt x="251" y="8791"/>
                    <a:pt x="0" y="9795"/>
                    <a:pt x="0" y="10800"/>
                  </a:cubicBezTo>
                  <a:cubicBezTo>
                    <a:pt x="0" y="16577"/>
                    <a:pt x="4772" y="21600"/>
                    <a:pt x="10800" y="21600"/>
                  </a:cubicBezTo>
                  <a:cubicBezTo>
                    <a:pt x="12307" y="21600"/>
                    <a:pt x="13563" y="21098"/>
                    <a:pt x="14819" y="20595"/>
                  </a:cubicBezTo>
                  <a:cubicBezTo>
                    <a:pt x="14819" y="20595"/>
                    <a:pt x="14819" y="20595"/>
                    <a:pt x="14819" y="20595"/>
                  </a:cubicBezTo>
                  <a:cubicBezTo>
                    <a:pt x="14819" y="20595"/>
                    <a:pt x="14819" y="20595"/>
                    <a:pt x="14819" y="20595"/>
                  </a:cubicBezTo>
                  <a:cubicBezTo>
                    <a:pt x="16326" y="20093"/>
                    <a:pt x="17581" y="19088"/>
                    <a:pt x="18586" y="18084"/>
                  </a:cubicBezTo>
                  <a:cubicBezTo>
                    <a:pt x="18586" y="18084"/>
                    <a:pt x="18586" y="18084"/>
                    <a:pt x="18586" y="18084"/>
                  </a:cubicBezTo>
                  <a:cubicBezTo>
                    <a:pt x="18837" y="18084"/>
                    <a:pt x="18837" y="17833"/>
                    <a:pt x="18837" y="17833"/>
                  </a:cubicBezTo>
                  <a:cubicBezTo>
                    <a:pt x="20344" y="16074"/>
                    <a:pt x="21600" y="13563"/>
                    <a:pt x="21600" y="10800"/>
                  </a:cubicBezTo>
                  <a:cubicBezTo>
                    <a:pt x="21600" y="7786"/>
                    <a:pt x="20344" y="5274"/>
                    <a:pt x="18335" y="3265"/>
                  </a:cubicBezTo>
                  <a:cubicBezTo>
                    <a:pt x="18335" y="3265"/>
                    <a:pt x="18335" y="3265"/>
                    <a:pt x="18335" y="3265"/>
                  </a:cubicBezTo>
                  <a:close/>
                  <a:moveTo>
                    <a:pt x="11302" y="1005"/>
                  </a:moveTo>
                  <a:cubicBezTo>
                    <a:pt x="13563" y="1256"/>
                    <a:pt x="15572" y="2009"/>
                    <a:pt x="17330" y="3516"/>
                  </a:cubicBezTo>
                  <a:cubicBezTo>
                    <a:pt x="11302" y="9544"/>
                    <a:pt x="11302" y="9544"/>
                    <a:pt x="11302" y="9544"/>
                  </a:cubicBezTo>
                  <a:lnTo>
                    <a:pt x="11302" y="1005"/>
                  </a:lnTo>
                  <a:close/>
                  <a:moveTo>
                    <a:pt x="10298" y="1005"/>
                  </a:moveTo>
                  <a:cubicBezTo>
                    <a:pt x="10298" y="10047"/>
                    <a:pt x="10298" y="10047"/>
                    <a:pt x="10298" y="10047"/>
                  </a:cubicBezTo>
                  <a:cubicBezTo>
                    <a:pt x="1507" y="7786"/>
                    <a:pt x="1507" y="7786"/>
                    <a:pt x="1507" y="7786"/>
                  </a:cubicBezTo>
                  <a:cubicBezTo>
                    <a:pt x="2763" y="4019"/>
                    <a:pt x="6279" y="1256"/>
                    <a:pt x="10298" y="1005"/>
                  </a:cubicBezTo>
                  <a:close/>
                  <a:moveTo>
                    <a:pt x="10800" y="20595"/>
                  </a:moveTo>
                  <a:cubicBezTo>
                    <a:pt x="5526" y="20595"/>
                    <a:pt x="1005" y="16074"/>
                    <a:pt x="1005" y="10800"/>
                  </a:cubicBezTo>
                  <a:cubicBezTo>
                    <a:pt x="1005" y="10047"/>
                    <a:pt x="1256" y="9293"/>
                    <a:pt x="1256" y="8791"/>
                  </a:cubicBezTo>
                  <a:cubicBezTo>
                    <a:pt x="10549" y="11302"/>
                    <a:pt x="10549" y="11302"/>
                    <a:pt x="10549" y="11302"/>
                  </a:cubicBezTo>
                  <a:cubicBezTo>
                    <a:pt x="14065" y="19842"/>
                    <a:pt x="14065" y="19842"/>
                    <a:pt x="14065" y="19842"/>
                  </a:cubicBezTo>
                  <a:cubicBezTo>
                    <a:pt x="13060" y="20344"/>
                    <a:pt x="12056" y="20595"/>
                    <a:pt x="10800" y="20595"/>
                  </a:cubicBezTo>
                  <a:close/>
                  <a:moveTo>
                    <a:pt x="15070" y="19591"/>
                  </a:moveTo>
                  <a:cubicBezTo>
                    <a:pt x="12056" y="12558"/>
                    <a:pt x="12056" y="12558"/>
                    <a:pt x="12056" y="12558"/>
                  </a:cubicBezTo>
                  <a:cubicBezTo>
                    <a:pt x="17581" y="17581"/>
                    <a:pt x="17581" y="17581"/>
                    <a:pt x="17581" y="17581"/>
                  </a:cubicBezTo>
                  <a:cubicBezTo>
                    <a:pt x="16828" y="18335"/>
                    <a:pt x="15823" y="19088"/>
                    <a:pt x="15070" y="19591"/>
                  </a:cubicBezTo>
                  <a:close/>
                  <a:moveTo>
                    <a:pt x="18335" y="16828"/>
                  </a:moveTo>
                  <a:cubicBezTo>
                    <a:pt x="11553" y="10800"/>
                    <a:pt x="11553" y="10800"/>
                    <a:pt x="11553" y="10800"/>
                  </a:cubicBezTo>
                  <a:cubicBezTo>
                    <a:pt x="18084" y="4270"/>
                    <a:pt x="18084" y="4270"/>
                    <a:pt x="18084" y="4270"/>
                  </a:cubicBezTo>
                  <a:cubicBezTo>
                    <a:pt x="19591" y="6028"/>
                    <a:pt x="20595" y="8288"/>
                    <a:pt x="20595" y="10800"/>
                  </a:cubicBezTo>
                  <a:cubicBezTo>
                    <a:pt x="20595" y="13060"/>
                    <a:pt x="19591" y="15321"/>
                    <a:pt x="18335" y="16828"/>
                  </a:cubicBezTo>
                  <a:close/>
                </a:path>
              </a:pathLst>
            </a:custGeom>
            <a:solidFill>
              <a:srgbClr val="31566D"/>
            </a:solidFill>
            <a:ln w="12700" cap="flat">
              <a:solidFill>
                <a:srgbClr val="31566D"/>
              </a:solidFill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 dirty="0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70751B0-07CC-4770-BEFE-21CEAF41DE1B}"/>
              </a:ext>
            </a:extLst>
          </p:cNvPr>
          <p:cNvGrpSpPr/>
          <p:nvPr/>
        </p:nvGrpSpPr>
        <p:grpSpPr>
          <a:xfrm>
            <a:off x="6844862" y="5418479"/>
            <a:ext cx="4494307" cy="801982"/>
            <a:chOff x="6844862" y="5418479"/>
            <a:chExt cx="4494307" cy="801982"/>
          </a:xfrm>
        </p:grpSpPr>
        <p:sp>
          <p:nvSpPr>
            <p:cNvPr id="33" name="文本框 32">
              <a:extLst>
                <a:ext uri="{FF2B5EF4-FFF2-40B4-BE49-F238E27FC236}">
                  <a16:creationId xmlns:a16="http://schemas.microsoft.com/office/drawing/2014/main" id="{C14182BE-E6C3-43D7-8479-93DBB57036F2}"/>
                </a:ext>
              </a:extLst>
            </p:cNvPr>
            <p:cNvSpPr txBox="1"/>
            <p:nvPr/>
          </p:nvSpPr>
          <p:spPr>
            <a:xfrm>
              <a:off x="6844862" y="5758796"/>
              <a:ext cx="449430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34" name="文本框 33">
              <a:extLst>
                <a:ext uri="{FF2B5EF4-FFF2-40B4-BE49-F238E27FC236}">
                  <a16:creationId xmlns:a16="http://schemas.microsoft.com/office/drawing/2014/main" id="{28E01864-4BD0-4AF0-AAAB-17F01A70A19A}"/>
                </a:ext>
              </a:extLst>
            </p:cNvPr>
            <p:cNvSpPr txBox="1"/>
            <p:nvPr/>
          </p:nvSpPr>
          <p:spPr>
            <a:xfrm>
              <a:off x="6844862" y="5418479"/>
              <a:ext cx="180769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0C3AC243-DD2C-4BFD-96F2-41C35A36EAB4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>
            <a:extLst>
              <a:ext uri="{FF2B5EF4-FFF2-40B4-BE49-F238E27FC236}">
                <a16:creationId xmlns:a16="http://schemas.microsoft.com/office/drawing/2014/main" id="{67531945-A4D6-4790-81D6-226C82B278DA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A4BD5D10-0BAE-459A-BE75-092278C32AC6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D197F7DB-687D-496C-92F1-7836C3C63957}"/>
              </a:ext>
            </a:extLst>
          </p:cNvPr>
          <p:cNvGrpSpPr/>
          <p:nvPr/>
        </p:nvGrpSpPr>
        <p:grpSpPr>
          <a:xfrm>
            <a:off x="356717" y="1623179"/>
            <a:ext cx="5049472" cy="4665400"/>
            <a:chOff x="356717" y="1623179"/>
            <a:chExt cx="5049472" cy="4665400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88715DE7-A4DC-46C4-ABFB-BE5A233161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512" t="1057" r="16870" b="1073"/>
            <a:stretch/>
          </p:blipFill>
          <p:spPr>
            <a:xfrm>
              <a:off x="356717" y="1623179"/>
              <a:ext cx="5049472" cy="4665400"/>
            </a:xfrm>
            <a:prstGeom prst="rect">
              <a:avLst/>
            </a:prstGeom>
          </p:spPr>
        </p:pic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FE92AB84-DB14-4202-8A56-5DF068487013}"/>
                </a:ext>
              </a:extLst>
            </p:cNvPr>
            <p:cNvSpPr/>
            <p:nvPr/>
          </p:nvSpPr>
          <p:spPr>
            <a:xfrm>
              <a:off x="356717" y="1623179"/>
              <a:ext cx="5049472" cy="4665397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9734E8B3-2D18-41B9-B465-7D8776C3E926}"/>
              </a:ext>
            </a:extLst>
          </p:cNvPr>
          <p:cNvSpPr txBox="1"/>
          <p:nvPr/>
        </p:nvSpPr>
        <p:spPr>
          <a:xfrm>
            <a:off x="699727" y="2800856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1" name="直接连接符 40">
            <a:extLst>
              <a:ext uri="{FF2B5EF4-FFF2-40B4-BE49-F238E27FC236}">
                <a16:creationId xmlns:a16="http://schemas.microsoft.com/office/drawing/2014/main" id="{22D1AE47-FC2F-48B4-87C5-1BEB809395A2}"/>
              </a:ext>
            </a:extLst>
          </p:cNvPr>
          <p:cNvCxnSpPr>
            <a:cxnSpLocks/>
          </p:cNvCxnSpPr>
          <p:nvPr/>
        </p:nvCxnSpPr>
        <p:spPr>
          <a:xfrm>
            <a:off x="2458293" y="3429000"/>
            <a:ext cx="846321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>
            <a:extLst>
              <a:ext uri="{FF2B5EF4-FFF2-40B4-BE49-F238E27FC236}">
                <a16:creationId xmlns:a16="http://schemas.microsoft.com/office/drawing/2014/main" id="{4BFB4169-E076-46D0-A1A7-5E7E100A89C0}"/>
              </a:ext>
            </a:extLst>
          </p:cNvPr>
          <p:cNvSpPr txBox="1"/>
          <p:nvPr/>
        </p:nvSpPr>
        <p:spPr>
          <a:xfrm>
            <a:off x="699728" y="3789201"/>
            <a:ext cx="436345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pPr algn="ctr"/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0295174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750"/>
                            </p:stCondLst>
                            <p:childTnLst>
                              <p:par>
                                <p:cTn id="3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750"/>
                            </p:stCondLst>
                            <p:childTnLst>
                              <p:par>
                                <p:cTn id="51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0"/>
                            </p:stCondLst>
                            <p:childTnLst>
                              <p:par>
                                <p:cTn id="6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5" dur="75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0" grpId="0"/>
      <p:bldP spid="4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CF83779D-0545-4645-B37B-43C93A8889F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578159919"/>
              </p:ext>
            </p:extLst>
          </p:nvPr>
        </p:nvGraphicFramePr>
        <p:xfrm>
          <a:off x="879504" y="719666"/>
          <a:ext cx="10432992" cy="33236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130858A1-5621-4575-9D7E-7DC159D88651}"/>
              </a:ext>
            </a:extLst>
          </p:cNvPr>
          <p:cNvSpPr txBox="1"/>
          <p:nvPr/>
        </p:nvSpPr>
        <p:spPr>
          <a:xfrm>
            <a:off x="919221" y="4556841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9D20B060-9A13-4868-AB1A-B86D83AC8183}"/>
              </a:ext>
            </a:extLst>
          </p:cNvPr>
          <p:cNvCxnSpPr>
            <a:cxnSpLocks/>
          </p:cNvCxnSpPr>
          <p:nvPr/>
        </p:nvCxnSpPr>
        <p:spPr>
          <a:xfrm>
            <a:off x="1004949" y="5141616"/>
            <a:ext cx="84632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A8BBA034-BA18-463C-88C1-CEC27F89D3B5}"/>
              </a:ext>
            </a:extLst>
          </p:cNvPr>
          <p:cNvSpPr txBox="1"/>
          <p:nvPr/>
        </p:nvSpPr>
        <p:spPr>
          <a:xfrm>
            <a:off x="919221" y="5261171"/>
            <a:ext cx="104329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2044901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" grpId="0">
        <p:bldAsOne/>
      </p:bldGraphic>
      <p:bldP spid="11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A77EF8F-4225-4777-9164-D8235A9A56F9}"/>
              </a:ext>
            </a:extLst>
          </p:cNvPr>
          <p:cNvSpPr txBox="1"/>
          <p:nvPr/>
        </p:nvSpPr>
        <p:spPr>
          <a:xfrm>
            <a:off x="5234547" y="1091746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76560A6-AFED-4CEE-8C1B-C382A4B48FBF}"/>
              </a:ext>
            </a:extLst>
          </p:cNvPr>
          <p:cNvCxnSpPr>
            <a:cxnSpLocks/>
          </p:cNvCxnSpPr>
          <p:nvPr/>
        </p:nvCxnSpPr>
        <p:spPr>
          <a:xfrm>
            <a:off x="5320275" y="1676521"/>
            <a:ext cx="84632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E3791EC8-946F-444A-947A-CD4F5A98FBF6}"/>
              </a:ext>
            </a:extLst>
          </p:cNvPr>
          <p:cNvSpPr txBox="1"/>
          <p:nvPr/>
        </p:nvSpPr>
        <p:spPr>
          <a:xfrm>
            <a:off x="5234547" y="1796076"/>
            <a:ext cx="637993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48E8860A-3CC0-4176-A517-E8337CD7F888}"/>
              </a:ext>
            </a:extLst>
          </p:cNvPr>
          <p:cNvGrpSpPr/>
          <p:nvPr/>
        </p:nvGrpSpPr>
        <p:grpSpPr>
          <a:xfrm>
            <a:off x="0" y="0"/>
            <a:ext cx="4791770" cy="6858000"/>
            <a:chOff x="0" y="0"/>
            <a:chExt cx="4791770" cy="6858000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F9C11E39-A0AA-4A67-A031-57E8E38A55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6044" r="27325"/>
            <a:stretch/>
          </p:blipFill>
          <p:spPr>
            <a:xfrm>
              <a:off x="0" y="0"/>
              <a:ext cx="4791770" cy="6858000"/>
            </a:xfrm>
            <a:prstGeom prst="rect">
              <a:avLst/>
            </a:prstGeom>
          </p:spPr>
        </p:pic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BC166E9-FAE9-4EAC-86DF-4EA2040B473A}"/>
                </a:ext>
              </a:extLst>
            </p:cNvPr>
            <p:cNvSpPr/>
            <p:nvPr/>
          </p:nvSpPr>
          <p:spPr>
            <a:xfrm>
              <a:off x="0" y="0"/>
              <a:ext cx="4791770" cy="6858000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9" name="矩形 8">
            <a:extLst>
              <a:ext uri="{FF2B5EF4-FFF2-40B4-BE49-F238E27FC236}">
                <a16:creationId xmlns:a16="http://schemas.microsoft.com/office/drawing/2014/main" id="{41F6A60A-1E47-4436-A82B-8B12C935C7AD}"/>
              </a:ext>
            </a:extLst>
          </p:cNvPr>
          <p:cNvSpPr/>
          <p:nvPr/>
        </p:nvSpPr>
        <p:spPr>
          <a:xfrm>
            <a:off x="4115769" y="3317942"/>
            <a:ext cx="7741163" cy="248855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67C3BE6-FFF2-458A-A988-586C4FB9CD7B}"/>
              </a:ext>
            </a:extLst>
          </p:cNvPr>
          <p:cNvSpPr/>
          <p:nvPr/>
        </p:nvSpPr>
        <p:spPr>
          <a:xfrm>
            <a:off x="11748932" y="3317942"/>
            <a:ext cx="108000" cy="2488552"/>
          </a:xfrm>
          <a:prstGeom prst="rect">
            <a:avLst/>
          </a:prstGeom>
          <a:solidFill>
            <a:srgbClr val="31566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3B20D09-7097-46D4-B6EE-138A65B3F49F}"/>
              </a:ext>
            </a:extLst>
          </p:cNvPr>
          <p:cNvGrpSpPr/>
          <p:nvPr/>
        </p:nvGrpSpPr>
        <p:grpSpPr>
          <a:xfrm>
            <a:off x="8723622" y="3429000"/>
            <a:ext cx="2719133" cy="2266436"/>
            <a:chOff x="8723622" y="3429000"/>
            <a:chExt cx="2719133" cy="2266436"/>
          </a:xfrm>
        </p:grpSpPr>
        <p:graphicFrame>
          <p:nvGraphicFramePr>
            <p:cNvPr id="12" name="图表 11">
              <a:extLst>
                <a:ext uri="{FF2B5EF4-FFF2-40B4-BE49-F238E27FC236}">
                  <a16:creationId xmlns:a16="http://schemas.microsoft.com/office/drawing/2014/main" id="{BE9895FF-2A2A-48D9-806C-8E2826AC3DC9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781452782"/>
                </p:ext>
              </p:extLst>
            </p:nvPr>
          </p:nvGraphicFramePr>
          <p:xfrm>
            <a:off x="8832588" y="3429000"/>
            <a:ext cx="2610167" cy="174011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112FC2F-9954-4FE0-A120-6D9B709131CB}"/>
                </a:ext>
              </a:extLst>
            </p:cNvPr>
            <p:cNvSpPr txBox="1"/>
            <p:nvPr/>
          </p:nvSpPr>
          <p:spPr>
            <a:xfrm>
              <a:off x="8723622" y="5049105"/>
              <a:ext cx="1906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在这里添加你的详细小段落文本内容符合整体语言风格内容请简洁。</a:t>
              </a:r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A0010203-96C2-4144-B029-C290572A5F6B}"/>
              </a:ext>
            </a:extLst>
          </p:cNvPr>
          <p:cNvGrpSpPr/>
          <p:nvPr/>
        </p:nvGrpSpPr>
        <p:grpSpPr>
          <a:xfrm>
            <a:off x="6242889" y="3429000"/>
            <a:ext cx="2610167" cy="2266436"/>
            <a:chOff x="6242889" y="3429000"/>
            <a:chExt cx="2610167" cy="2266436"/>
          </a:xfrm>
        </p:grpSpPr>
        <p:graphicFrame>
          <p:nvGraphicFramePr>
            <p:cNvPr id="20" name="图表 19">
              <a:extLst>
                <a:ext uri="{FF2B5EF4-FFF2-40B4-BE49-F238E27FC236}">
                  <a16:creationId xmlns:a16="http://schemas.microsoft.com/office/drawing/2014/main" id="{9CDC087F-B4C5-43E9-BD98-A981F8957763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375368628"/>
                </p:ext>
              </p:extLst>
            </p:nvPr>
          </p:nvGraphicFramePr>
          <p:xfrm>
            <a:off x="6242889" y="3429000"/>
            <a:ext cx="2610167" cy="174011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4DB6C13A-71C8-43E5-B13B-06CE17393B86}"/>
                </a:ext>
              </a:extLst>
            </p:cNvPr>
            <p:cNvSpPr txBox="1"/>
            <p:nvPr/>
          </p:nvSpPr>
          <p:spPr>
            <a:xfrm>
              <a:off x="6594833" y="5049105"/>
              <a:ext cx="1906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在这里添加你的详细小段落文本内容，符合整体语言风格内容请简洁。</a:t>
              </a: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6C0A3777-2BA7-4303-A22C-8E8656D1DEB3}"/>
              </a:ext>
            </a:extLst>
          </p:cNvPr>
          <p:cNvGrpSpPr/>
          <p:nvPr/>
        </p:nvGrpSpPr>
        <p:grpSpPr>
          <a:xfrm>
            <a:off x="4115769" y="3429000"/>
            <a:ext cx="2610167" cy="2266436"/>
            <a:chOff x="4115769" y="3429000"/>
            <a:chExt cx="2610167" cy="2266436"/>
          </a:xfrm>
        </p:grpSpPr>
        <p:graphicFrame>
          <p:nvGraphicFramePr>
            <p:cNvPr id="22" name="图表 21">
              <a:extLst>
                <a:ext uri="{FF2B5EF4-FFF2-40B4-BE49-F238E27FC236}">
                  <a16:creationId xmlns:a16="http://schemas.microsoft.com/office/drawing/2014/main" id="{1C72332F-F3DE-492E-AAAE-F92D917758AA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1038105637"/>
                </p:ext>
              </p:extLst>
            </p:nvPr>
          </p:nvGraphicFramePr>
          <p:xfrm>
            <a:off x="4115769" y="3429000"/>
            <a:ext cx="2610167" cy="1740111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6"/>
            </a:graphicData>
          </a:graphic>
        </p:graphicFrame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D07C388D-1E3D-4C53-9D92-9F035F78C9CD}"/>
                </a:ext>
              </a:extLst>
            </p:cNvPr>
            <p:cNvSpPr txBox="1"/>
            <p:nvPr/>
          </p:nvSpPr>
          <p:spPr>
            <a:xfrm>
              <a:off x="4467713" y="5049105"/>
              <a:ext cx="1906278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在这里添加你的详细小段落文本内容，符合整体语言风格内容请简洁。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48185856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50"/>
                            </p:stCondLst>
                            <p:childTnLst>
                              <p:par>
                                <p:cTn id="18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250"/>
                            </p:stCondLst>
                            <p:childTnLst>
                              <p:par>
                                <p:cTn id="2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5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9" grpId="0" animBg="1"/>
      <p:bldP spid="8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410D029-BADA-4E11-A625-82506B9E8086}"/>
              </a:ext>
            </a:extLst>
          </p:cNvPr>
          <p:cNvSpPr/>
          <p:nvPr/>
        </p:nvSpPr>
        <p:spPr>
          <a:xfrm>
            <a:off x="0" y="2598617"/>
            <a:ext cx="6096000" cy="1660766"/>
          </a:xfrm>
          <a:prstGeom prst="rect">
            <a:avLst/>
          </a:prstGeom>
          <a:solidFill>
            <a:srgbClr val="315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D10C0B-41B4-4266-8926-2DFCD047C266}"/>
              </a:ext>
            </a:extLst>
          </p:cNvPr>
          <p:cNvSpPr txBox="1"/>
          <p:nvPr/>
        </p:nvSpPr>
        <p:spPr>
          <a:xfrm>
            <a:off x="828960" y="2644170"/>
            <a:ext cx="5267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PART 04</a:t>
            </a:r>
            <a:endParaRPr lang="zh-CN" altLang="en-US" sz="96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AF9A87-F574-414D-88D5-9E0897F417EA}"/>
              </a:ext>
            </a:extLst>
          </p:cNvPr>
          <p:cNvSpPr txBox="1"/>
          <p:nvPr/>
        </p:nvSpPr>
        <p:spPr>
          <a:xfrm>
            <a:off x="7363849" y="2982724"/>
            <a:ext cx="291136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3156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未来计划</a:t>
            </a:r>
            <a:endParaRPr lang="en-US" altLang="zh-CN" sz="3200" dirty="0">
              <a:solidFill>
                <a:srgbClr val="3156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3156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Future plans</a:t>
            </a:r>
            <a:endParaRPr lang="zh-CN" altLang="en-US" sz="2000" dirty="0">
              <a:solidFill>
                <a:srgbClr val="31566D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3D87447-CB73-467D-AE94-5052B423D6F7}"/>
              </a:ext>
            </a:extLst>
          </p:cNvPr>
          <p:cNvCxnSpPr>
            <a:cxnSpLocks/>
          </p:cNvCxnSpPr>
          <p:nvPr/>
        </p:nvCxnSpPr>
        <p:spPr>
          <a:xfrm>
            <a:off x="6444622" y="2598617"/>
            <a:ext cx="4938081" cy="0"/>
          </a:xfrm>
          <a:prstGeom prst="line">
            <a:avLst/>
          </a:prstGeom>
          <a:ln w="15875">
            <a:solidFill>
              <a:srgbClr val="3156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E9A632-F3E5-4371-A935-9755C98DC7D3}"/>
              </a:ext>
            </a:extLst>
          </p:cNvPr>
          <p:cNvCxnSpPr>
            <a:cxnSpLocks/>
          </p:cNvCxnSpPr>
          <p:nvPr/>
        </p:nvCxnSpPr>
        <p:spPr>
          <a:xfrm>
            <a:off x="6444622" y="4259383"/>
            <a:ext cx="4938081" cy="0"/>
          </a:xfrm>
          <a:prstGeom prst="line">
            <a:avLst/>
          </a:prstGeom>
          <a:ln w="15875">
            <a:solidFill>
              <a:srgbClr val="3156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3986A2F-99F6-4206-B6C8-72539966ACF3}"/>
              </a:ext>
            </a:extLst>
          </p:cNvPr>
          <p:cNvSpPr/>
          <p:nvPr/>
        </p:nvSpPr>
        <p:spPr>
          <a:xfrm>
            <a:off x="11382703" y="234079"/>
            <a:ext cx="545431" cy="455731"/>
          </a:xfrm>
          <a:prstGeom prst="rect">
            <a:avLst/>
          </a:prstGeom>
          <a:solidFill>
            <a:srgbClr val="315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B33F0633-FE1F-43E7-B192-A637A8B8F6E8}"/>
              </a:ext>
            </a:extLst>
          </p:cNvPr>
          <p:cNvGrpSpPr/>
          <p:nvPr/>
        </p:nvGrpSpPr>
        <p:grpSpPr>
          <a:xfrm>
            <a:off x="6443874" y="3008324"/>
            <a:ext cx="841353" cy="841353"/>
            <a:chOff x="9940597" y="2682220"/>
            <a:chExt cx="841353" cy="841353"/>
          </a:xfrm>
        </p:grpSpPr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49E655DC-9160-4917-BB9F-7D98CAF9927D}"/>
                </a:ext>
              </a:extLst>
            </p:cNvPr>
            <p:cNvSpPr/>
            <p:nvPr/>
          </p:nvSpPr>
          <p:spPr>
            <a:xfrm>
              <a:off x="9940597" y="2682220"/>
              <a:ext cx="841353" cy="841353"/>
            </a:xfrm>
            <a:prstGeom prst="ellipse">
              <a:avLst/>
            </a:prstGeom>
            <a:noFill/>
            <a:ln w="15875">
              <a:solidFill>
                <a:srgbClr val="3156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Freeform 96">
              <a:extLst>
                <a:ext uri="{FF2B5EF4-FFF2-40B4-BE49-F238E27FC236}">
                  <a16:creationId xmlns:a16="http://schemas.microsoft.com/office/drawing/2014/main" id="{2D201DD0-46C7-47D9-90F5-6EA5279C6409}"/>
                </a:ext>
              </a:extLst>
            </p:cNvPr>
            <p:cNvSpPr/>
            <p:nvPr/>
          </p:nvSpPr>
          <p:spPr>
            <a:xfrm>
              <a:off x="10132512" y="2873377"/>
              <a:ext cx="457523" cy="459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94" y="0"/>
                    <a:pt x="0" y="4894"/>
                    <a:pt x="0" y="10800"/>
                  </a:cubicBezTo>
                  <a:cubicBezTo>
                    <a:pt x="0" y="16706"/>
                    <a:pt x="4894" y="21600"/>
                    <a:pt x="10800" y="21600"/>
                  </a:cubicBezTo>
                  <a:cubicBezTo>
                    <a:pt x="16706" y="21600"/>
                    <a:pt x="21600" y="16706"/>
                    <a:pt x="21600" y="10800"/>
                  </a:cubicBezTo>
                  <a:cubicBezTo>
                    <a:pt x="21600" y="4894"/>
                    <a:pt x="16706" y="0"/>
                    <a:pt x="10800" y="0"/>
                  </a:cubicBezTo>
                  <a:close/>
                  <a:moveTo>
                    <a:pt x="3375" y="4050"/>
                  </a:moveTo>
                  <a:cubicBezTo>
                    <a:pt x="3544" y="3881"/>
                    <a:pt x="3544" y="3881"/>
                    <a:pt x="3713" y="3712"/>
                  </a:cubicBezTo>
                  <a:cubicBezTo>
                    <a:pt x="4556" y="2869"/>
                    <a:pt x="5738" y="2025"/>
                    <a:pt x="6919" y="1519"/>
                  </a:cubicBezTo>
                  <a:cubicBezTo>
                    <a:pt x="7256" y="1350"/>
                    <a:pt x="7763" y="1181"/>
                    <a:pt x="8100" y="1181"/>
                  </a:cubicBezTo>
                  <a:cubicBezTo>
                    <a:pt x="9113" y="844"/>
                    <a:pt x="9113" y="844"/>
                    <a:pt x="9113" y="844"/>
                  </a:cubicBezTo>
                  <a:cubicBezTo>
                    <a:pt x="8269" y="1519"/>
                    <a:pt x="8269" y="1519"/>
                    <a:pt x="8269" y="1519"/>
                  </a:cubicBezTo>
                  <a:cubicBezTo>
                    <a:pt x="7256" y="2531"/>
                    <a:pt x="6244" y="3712"/>
                    <a:pt x="5569" y="5062"/>
                  </a:cubicBezTo>
                  <a:cubicBezTo>
                    <a:pt x="5400" y="5231"/>
                    <a:pt x="5400" y="5231"/>
                    <a:pt x="5400" y="5231"/>
                  </a:cubicBezTo>
                  <a:cubicBezTo>
                    <a:pt x="5231" y="5062"/>
                    <a:pt x="5231" y="5062"/>
                    <a:pt x="5231" y="5062"/>
                  </a:cubicBezTo>
                  <a:cubicBezTo>
                    <a:pt x="4556" y="4894"/>
                    <a:pt x="4050" y="4725"/>
                    <a:pt x="3544" y="4387"/>
                  </a:cubicBezTo>
                  <a:cubicBezTo>
                    <a:pt x="3206" y="4219"/>
                    <a:pt x="3206" y="4219"/>
                    <a:pt x="3206" y="4219"/>
                  </a:cubicBezTo>
                  <a:lnTo>
                    <a:pt x="3375" y="4050"/>
                  </a:lnTo>
                  <a:close/>
                  <a:moveTo>
                    <a:pt x="844" y="10125"/>
                  </a:moveTo>
                  <a:cubicBezTo>
                    <a:pt x="844" y="9112"/>
                    <a:pt x="1181" y="7931"/>
                    <a:pt x="1519" y="6919"/>
                  </a:cubicBezTo>
                  <a:cubicBezTo>
                    <a:pt x="1856" y="6244"/>
                    <a:pt x="2194" y="5569"/>
                    <a:pt x="2531" y="5062"/>
                  </a:cubicBezTo>
                  <a:cubicBezTo>
                    <a:pt x="2700" y="4894"/>
                    <a:pt x="2700" y="4894"/>
                    <a:pt x="2700" y="4894"/>
                  </a:cubicBezTo>
                  <a:cubicBezTo>
                    <a:pt x="2869" y="5062"/>
                    <a:pt x="2869" y="5062"/>
                    <a:pt x="2869" y="5062"/>
                  </a:cubicBezTo>
                  <a:cubicBezTo>
                    <a:pt x="3544" y="5231"/>
                    <a:pt x="4219" y="5569"/>
                    <a:pt x="4894" y="5737"/>
                  </a:cubicBezTo>
                  <a:cubicBezTo>
                    <a:pt x="5063" y="5906"/>
                    <a:pt x="5063" y="5906"/>
                    <a:pt x="5063" y="5906"/>
                  </a:cubicBezTo>
                  <a:cubicBezTo>
                    <a:pt x="4894" y="6075"/>
                    <a:pt x="4894" y="6075"/>
                    <a:pt x="4894" y="6075"/>
                  </a:cubicBezTo>
                  <a:cubicBezTo>
                    <a:pt x="4388" y="7425"/>
                    <a:pt x="4050" y="8775"/>
                    <a:pt x="4050" y="10125"/>
                  </a:cubicBezTo>
                  <a:cubicBezTo>
                    <a:pt x="4050" y="10462"/>
                    <a:pt x="4050" y="10462"/>
                    <a:pt x="4050" y="10462"/>
                  </a:cubicBezTo>
                  <a:cubicBezTo>
                    <a:pt x="844" y="10462"/>
                    <a:pt x="844" y="10462"/>
                    <a:pt x="844" y="10462"/>
                  </a:cubicBezTo>
                  <a:lnTo>
                    <a:pt x="844" y="10125"/>
                  </a:lnTo>
                  <a:close/>
                  <a:moveTo>
                    <a:pt x="2869" y="16538"/>
                  </a:moveTo>
                  <a:cubicBezTo>
                    <a:pt x="2700" y="16706"/>
                    <a:pt x="2700" y="16706"/>
                    <a:pt x="2700" y="16706"/>
                  </a:cubicBezTo>
                  <a:cubicBezTo>
                    <a:pt x="2531" y="16538"/>
                    <a:pt x="2531" y="16538"/>
                    <a:pt x="2531" y="16538"/>
                  </a:cubicBezTo>
                  <a:cubicBezTo>
                    <a:pt x="2194" y="16031"/>
                    <a:pt x="1856" y="15356"/>
                    <a:pt x="1519" y="14681"/>
                  </a:cubicBezTo>
                  <a:cubicBezTo>
                    <a:pt x="1181" y="13669"/>
                    <a:pt x="844" y="12488"/>
                    <a:pt x="844" y="11475"/>
                  </a:cubicBezTo>
                  <a:cubicBezTo>
                    <a:pt x="844" y="11138"/>
                    <a:pt x="844" y="11138"/>
                    <a:pt x="844" y="11138"/>
                  </a:cubicBezTo>
                  <a:cubicBezTo>
                    <a:pt x="4050" y="11138"/>
                    <a:pt x="4050" y="11138"/>
                    <a:pt x="4050" y="11138"/>
                  </a:cubicBezTo>
                  <a:cubicBezTo>
                    <a:pt x="4050" y="11475"/>
                    <a:pt x="4050" y="11475"/>
                    <a:pt x="4050" y="11475"/>
                  </a:cubicBezTo>
                  <a:cubicBezTo>
                    <a:pt x="4050" y="12825"/>
                    <a:pt x="4388" y="14175"/>
                    <a:pt x="4894" y="15525"/>
                  </a:cubicBezTo>
                  <a:cubicBezTo>
                    <a:pt x="5063" y="15694"/>
                    <a:pt x="5063" y="15694"/>
                    <a:pt x="5063" y="15694"/>
                  </a:cubicBezTo>
                  <a:cubicBezTo>
                    <a:pt x="4894" y="15863"/>
                    <a:pt x="4894" y="15863"/>
                    <a:pt x="4894" y="15863"/>
                  </a:cubicBezTo>
                  <a:cubicBezTo>
                    <a:pt x="4219" y="16031"/>
                    <a:pt x="3544" y="16369"/>
                    <a:pt x="2869" y="16538"/>
                  </a:cubicBezTo>
                  <a:close/>
                  <a:moveTo>
                    <a:pt x="8100" y="20419"/>
                  </a:moveTo>
                  <a:cubicBezTo>
                    <a:pt x="7763" y="20419"/>
                    <a:pt x="7256" y="20250"/>
                    <a:pt x="6919" y="20081"/>
                  </a:cubicBezTo>
                  <a:cubicBezTo>
                    <a:pt x="5738" y="19575"/>
                    <a:pt x="4556" y="18900"/>
                    <a:pt x="3713" y="17888"/>
                  </a:cubicBezTo>
                  <a:cubicBezTo>
                    <a:pt x="3544" y="17719"/>
                    <a:pt x="3544" y="17719"/>
                    <a:pt x="3375" y="17550"/>
                  </a:cubicBezTo>
                  <a:cubicBezTo>
                    <a:pt x="3206" y="17381"/>
                    <a:pt x="3206" y="17381"/>
                    <a:pt x="3206" y="17381"/>
                  </a:cubicBezTo>
                  <a:cubicBezTo>
                    <a:pt x="3544" y="17213"/>
                    <a:pt x="3544" y="17213"/>
                    <a:pt x="3544" y="17213"/>
                  </a:cubicBezTo>
                  <a:cubicBezTo>
                    <a:pt x="4050" y="16875"/>
                    <a:pt x="4556" y="16706"/>
                    <a:pt x="5231" y="16538"/>
                  </a:cubicBezTo>
                  <a:cubicBezTo>
                    <a:pt x="5400" y="16369"/>
                    <a:pt x="5400" y="16369"/>
                    <a:pt x="5400" y="16369"/>
                  </a:cubicBezTo>
                  <a:cubicBezTo>
                    <a:pt x="5569" y="16538"/>
                    <a:pt x="5569" y="16538"/>
                    <a:pt x="5569" y="16538"/>
                  </a:cubicBezTo>
                  <a:cubicBezTo>
                    <a:pt x="6244" y="17888"/>
                    <a:pt x="7256" y="19069"/>
                    <a:pt x="8269" y="20081"/>
                  </a:cubicBezTo>
                  <a:cubicBezTo>
                    <a:pt x="9113" y="20756"/>
                    <a:pt x="9113" y="20756"/>
                    <a:pt x="9113" y="20756"/>
                  </a:cubicBezTo>
                  <a:lnTo>
                    <a:pt x="8100" y="20419"/>
                  </a:lnTo>
                  <a:close/>
                  <a:moveTo>
                    <a:pt x="10463" y="20588"/>
                  </a:moveTo>
                  <a:cubicBezTo>
                    <a:pt x="10125" y="20419"/>
                    <a:pt x="10125" y="20419"/>
                    <a:pt x="10125" y="20419"/>
                  </a:cubicBezTo>
                  <a:cubicBezTo>
                    <a:pt x="9281" y="19913"/>
                    <a:pt x="8775" y="19406"/>
                    <a:pt x="8100" y="18900"/>
                  </a:cubicBezTo>
                  <a:cubicBezTo>
                    <a:pt x="7425" y="18056"/>
                    <a:pt x="6750" y="17381"/>
                    <a:pt x="6244" y="16369"/>
                  </a:cubicBezTo>
                  <a:cubicBezTo>
                    <a:pt x="6075" y="16200"/>
                    <a:pt x="6075" y="16200"/>
                    <a:pt x="6075" y="16200"/>
                  </a:cubicBezTo>
                  <a:cubicBezTo>
                    <a:pt x="6413" y="16031"/>
                    <a:pt x="6413" y="16031"/>
                    <a:pt x="6413" y="16031"/>
                  </a:cubicBezTo>
                  <a:cubicBezTo>
                    <a:pt x="7594" y="15863"/>
                    <a:pt x="8944" y="15694"/>
                    <a:pt x="10125" y="15525"/>
                  </a:cubicBezTo>
                  <a:cubicBezTo>
                    <a:pt x="10463" y="15525"/>
                    <a:pt x="10463" y="15525"/>
                    <a:pt x="10463" y="15525"/>
                  </a:cubicBezTo>
                  <a:lnTo>
                    <a:pt x="10463" y="20588"/>
                  </a:lnTo>
                  <a:close/>
                  <a:moveTo>
                    <a:pt x="10463" y="14850"/>
                  </a:moveTo>
                  <a:cubicBezTo>
                    <a:pt x="10125" y="14850"/>
                    <a:pt x="10125" y="14850"/>
                    <a:pt x="10125" y="14850"/>
                  </a:cubicBezTo>
                  <a:cubicBezTo>
                    <a:pt x="8775" y="14850"/>
                    <a:pt x="7425" y="15019"/>
                    <a:pt x="6075" y="15356"/>
                  </a:cubicBezTo>
                  <a:cubicBezTo>
                    <a:pt x="5738" y="15525"/>
                    <a:pt x="5738" y="15525"/>
                    <a:pt x="5738" y="15525"/>
                  </a:cubicBezTo>
                  <a:cubicBezTo>
                    <a:pt x="5738" y="15188"/>
                    <a:pt x="5738" y="15188"/>
                    <a:pt x="5738" y="15188"/>
                  </a:cubicBezTo>
                  <a:cubicBezTo>
                    <a:pt x="5231" y="14006"/>
                    <a:pt x="4894" y="12825"/>
                    <a:pt x="4894" y="11475"/>
                  </a:cubicBezTo>
                  <a:cubicBezTo>
                    <a:pt x="4894" y="11138"/>
                    <a:pt x="4894" y="11138"/>
                    <a:pt x="4894" y="11138"/>
                  </a:cubicBezTo>
                  <a:cubicBezTo>
                    <a:pt x="10463" y="11138"/>
                    <a:pt x="10463" y="11138"/>
                    <a:pt x="10463" y="11138"/>
                  </a:cubicBezTo>
                  <a:lnTo>
                    <a:pt x="10463" y="14850"/>
                  </a:lnTo>
                  <a:close/>
                  <a:moveTo>
                    <a:pt x="10463" y="10462"/>
                  </a:moveTo>
                  <a:cubicBezTo>
                    <a:pt x="4894" y="10462"/>
                    <a:pt x="4894" y="10462"/>
                    <a:pt x="4894" y="10462"/>
                  </a:cubicBezTo>
                  <a:cubicBezTo>
                    <a:pt x="4894" y="10125"/>
                    <a:pt x="4894" y="10125"/>
                    <a:pt x="4894" y="10125"/>
                  </a:cubicBezTo>
                  <a:cubicBezTo>
                    <a:pt x="4894" y="8775"/>
                    <a:pt x="5231" y="7594"/>
                    <a:pt x="5738" y="6412"/>
                  </a:cubicBezTo>
                  <a:cubicBezTo>
                    <a:pt x="5738" y="6244"/>
                    <a:pt x="5738" y="6244"/>
                    <a:pt x="5738" y="6244"/>
                  </a:cubicBezTo>
                  <a:cubicBezTo>
                    <a:pt x="6075" y="6244"/>
                    <a:pt x="6075" y="6244"/>
                    <a:pt x="6075" y="6244"/>
                  </a:cubicBezTo>
                  <a:cubicBezTo>
                    <a:pt x="7425" y="6581"/>
                    <a:pt x="8775" y="6750"/>
                    <a:pt x="10125" y="6750"/>
                  </a:cubicBezTo>
                  <a:cubicBezTo>
                    <a:pt x="10463" y="6750"/>
                    <a:pt x="10463" y="6750"/>
                    <a:pt x="10463" y="6750"/>
                  </a:cubicBezTo>
                  <a:lnTo>
                    <a:pt x="10463" y="10462"/>
                  </a:lnTo>
                  <a:close/>
                  <a:moveTo>
                    <a:pt x="10463" y="6075"/>
                  </a:moveTo>
                  <a:cubicBezTo>
                    <a:pt x="10125" y="6075"/>
                    <a:pt x="10125" y="6075"/>
                    <a:pt x="10125" y="6075"/>
                  </a:cubicBezTo>
                  <a:cubicBezTo>
                    <a:pt x="8944" y="5906"/>
                    <a:pt x="7594" y="5737"/>
                    <a:pt x="6413" y="5569"/>
                  </a:cubicBezTo>
                  <a:cubicBezTo>
                    <a:pt x="6075" y="5400"/>
                    <a:pt x="6075" y="5400"/>
                    <a:pt x="6075" y="5400"/>
                  </a:cubicBezTo>
                  <a:cubicBezTo>
                    <a:pt x="6244" y="5231"/>
                    <a:pt x="6244" y="5231"/>
                    <a:pt x="6244" y="5231"/>
                  </a:cubicBezTo>
                  <a:cubicBezTo>
                    <a:pt x="6750" y="4219"/>
                    <a:pt x="7425" y="3544"/>
                    <a:pt x="8100" y="2869"/>
                  </a:cubicBezTo>
                  <a:cubicBezTo>
                    <a:pt x="8775" y="2194"/>
                    <a:pt x="9281" y="1687"/>
                    <a:pt x="10125" y="1181"/>
                  </a:cubicBezTo>
                  <a:cubicBezTo>
                    <a:pt x="10463" y="1012"/>
                    <a:pt x="10463" y="1012"/>
                    <a:pt x="10463" y="1012"/>
                  </a:cubicBezTo>
                  <a:lnTo>
                    <a:pt x="10463" y="6075"/>
                  </a:lnTo>
                  <a:close/>
                  <a:moveTo>
                    <a:pt x="18731" y="5062"/>
                  </a:moveTo>
                  <a:cubicBezTo>
                    <a:pt x="18900" y="4894"/>
                    <a:pt x="18900" y="4894"/>
                    <a:pt x="18900" y="4894"/>
                  </a:cubicBezTo>
                  <a:cubicBezTo>
                    <a:pt x="19069" y="5062"/>
                    <a:pt x="19069" y="5062"/>
                    <a:pt x="19069" y="5062"/>
                  </a:cubicBezTo>
                  <a:cubicBezTo>
                    <a:pt x="19406" y="5569"/>
                    <a:pt x="19744" y="6244"/>
                    <a:pt x="20081" y="6919"/>
                  </a:cubicBezTo>
                  <a:cubicBezTo>
                    <a:pt x="20419" y="7931"/>
                    <a:pt x="20756" y="9112"/>
                    <a:pt x="20756" y="10125"/>
                  </a:cubicBezTo>
                  <a:cubicBezTo>
                    <a:pt x="20756" y="10462"/>
                    <a:pt x="20756" y="10462"/>
                    <a:pt x="20756" y="10462"/>
                  </a:cubicBezTo>
                  <a:cubicBezTo>
                    <a:pt x="17550" y="10462"/>
                    <a:pt x="17550" y="10462"/>
                    <a:pt x="17550" y="10462"/>
                  </a:cubicBezTo>
                  <a:cubicBezTo>
                    <a:pt x="17550" y="10125"/>
                    <a:pt x="17550" y="10125"/>
                    <a:pt x="17550" y="10125"/>
                  </a:cubicBezTo>
                  <a:cubicBezTo>
                    <a:pt x="17550" y="8775"/>
                    <a:pt x="17212" y="7425"/>
                    <a:pt x="16537" y="6075"/>
                  </a:cubicBezTo>
                  <a:cubicBezTo>
                    <a:pt x="16537" y="5906"/>
                    <a:pt x="16537" y="5906"/>
                    <a:pt x="16537" y="5906"/>
                  </a:cubicBezTo>
                  <a:cubicBezTo>
                    <a:pt x="16706" y="5737"/>
                    <a:pt x="16706" y="5737"/>
                    <a:pt x="16706" y="5737"/>
                  </a:cubicBezTo>
                  <a:cubicBezTo>
                    <a:pt x="17381" y="5569"/>
                    <a:pt x="18056" y="5231"/>
                    <a:pt x="18731" y="5062"/>
                  </a:cubicBezTo>
                  <a:close/>
                  <a:moveTo>
                    <a:pt x="13500" y="1181"/>
                  </a:moveTo>
                  <a:cubicBezTo>
                    <a:pt x="13837" y="1181"/>
                    <a:pt x="14344" y="1350"/>
                    <a:pt x="14681" y="1519"/>
                  </a:cubicBezTo>
                  <a:cubicBezTo>
                    <a:pt x="15862" y="2025"/>
                    <a:pt x="17044" y="2869"/>
                    <a:pt x="17887" y="3712"/>
                  </a:cubicBezTo>
                  <a:cubicBezTo>
                    <a:pt x="18056" y="3881"/>
                    <a:pt x="18056" y="3881"/>
                    <a:pt x="18225" y="4050"/>
                  </a:cubicBezTo>
                  <a:cubicBezTo>
                    <a:pt x="18394" y="4219"/>
                    <a:pt x="18394" y="4219"/>
                    <a:pt x="18394" y="4219"/>
                  </a:cubicBezTo>
                  <a:cubicBezTo>
                    <a:pt x="18056" y="4387"/>
                    <a:pt x="18056" y="4387"/>
                    <a:pt x="18056" y="4387"/>
                  </a:cubicBezTo>
                  <a:cubicBezTo>
                    <a:pt x="17550" y="4725"/>
                    <a:pt x="17044" y="4894"/>
                    <a:pt x="16369" y="5062"/>
                  </a:cubicBezTo>
                  <a:cubicBezTo>
                    <a:pt x="16200" y="5231"/>
                    <a:pt x="16200" y="5231"/>
                    <a:pt x="16200" y="5231"/>
                  </a:cubicBezTo>
                  <a:cubicBezTo>
                    <a:pt x="16031" y="5062"/>
                    <a:pt x="16031" y="5062"/>
                    <a:pt x="16031" y="5062"/>
                  </a:cubicBezTo>
                  <a:cubicBezTo>
                    <a:pt x="15356" y="3712"/>
                    <a:pt x="14344" y="2531"/>
                    <a:pt x="13331" y="1519"/>
                  </a:cubicBezTo>
                  <a:cubicBezTo>
                    <a:pt x="12487" y="844"/>
                    <a:pt x="12487" y="844"/>
                    <a:pt x="12487" y="844"/>
                  </a:cubicBezTo>
                  <a:lnTo>
                    <a:pt x="13500" y="1181"/>
                  </a:lnTo>
                  <a:close/>
                  <a:moveTo>
                    <a:pt x="11137" y="1012"/>
                  </a:moveTo>
                  <a:cubicBezTo>
                    <a:pt x="11475" y="1181"/>
                    <a:pt x="11475" y="1181"/>
                    <a:pt x="11475" y="1181"/>
                  </a:cubicBezTo>
                  <a:cubicBezTo>
                    <a:pt x="12319" y="1687"/>
                    <a:pt x="12825" y="2194"/>
                    <a:pt x="13500" y="2700"/>
                  </a:cubicBezTo>
                  <a:cubicBezTo>
                    <a:pt x="14175" y="3544"/>
                    <a:pt x="14850" y="4219"/>
                    <a:pt x="15356" y="5231"/>
                  </a:cubicBezTo>
                  <a:cubicBezTo>
                    <a:pt x="15356" y="5400"/>
                    <a:pt x="15356" y="5400"/>
                    <a:pt x="15356" y="5400"/>
                  </a:cubicBezTo>
                  <a:cubicBezTo>
                    <a:pt x="15187" y="5569"/>
                    <a:pt x="15187" y="5569"/>
                    <a:pt x="15187" y="5569"/>
                  </a:cubicBezTo>
                  <a:cubicBezTo>
                    <a:pt x="14006" y="5737"/>
                    <a:pt x="12656" y="5906"/>
                    <a:pt x="11475" y="6075"/>
                  </a:cubicBezTo>
                  <a:cubicBezTo>
                    <a:pt x="11137" y="6075"/>
                    <a:pt x="11137" y="6075"/>
                    <a:pt x="11137" y="6075"/>
                  </a:cubicBezTo>
                  <a:lnTo>
                    <a:pt x="11137" y="1012"/>
                  </a:lnTo>
                  <a:close/>
                  <a:moveTo>
                    <a:pt x="11137" y="6750"/>
                  </a:moveTo>
                  <a:cubicBezTo>
                    <a:pt x="11475" y="6750"/>
                    <a:pt x="11475" y="6750"/>
                    <a:pt x="11475" y="6750"/>
                  </a:cubicBezTo>
                  <a:cubicBezTo>
                    <a:pt x="12825" y="6750"/>
                    <a:pt x="14175" y="6581"/>
                    <a:pt x="15525" y="6244"/>
                  </a:cubicBezTo>
                  <a:cubicBezTo>
                    <a:pt x="15862" y="6075"/>
                    <a:pt x="15862" y="6075"/>
                    <a:pt x="15862" y="6075"/>
                  </a:cubicBezTo>
                  <a:cubicBezTo>
                    <a:pt x="15862" y="6412"/>
                    <a:pt x="15862" y="6412"/>
                    <a:pt x="15862" y="6412"/>
                  </a:cubicBezTo>
                  <a:cubicBezTo>
                    <a:pt x="16369" y="7594"/>
                    <a:pt x="16706" y="8775"/>
                    <a:pt x="16706" y="10125"/>
                  </a:cubicBezTo>
                  <a:cubicBezTo>
                    <a:pt x="16706" y="10462"/>
                    <a:pt x="16706" y="10462"/>
                    <a:pt x="16706" y="10462"/>
                  </a:cubicBezTo>
                  <a:cubicBezTo>
                    <a:pt x="11137" y="10462"/>
                    <a:pt x="11137" y="10462"/>
                    <a:pt x="11137" y="10462"/>
                  </a:cubicBezTo>
                  <a:lnTo>
                    <a:pt x="11137" y="6750"/>
                  </a:lnTo>
                  <a:close/>
                  <a:moveTo>
                    <a:pt x="11137" y="11138"/>
                  </a:moveTo>
                  <a:cubicBezTo>
                    <a:pt x="16706" y="11138"/>
                    <a:pt x="16706" y="11138"/>
                    <a:pt x="16706" y="11138"/>
                  </a:cubicBezTo>
                  <a:cubicBezTo>
                    <a:pt x="16706" y="11475"/>
                    <a:pt x="16706" y="11475"/>
                    <a:pt x="16706" y="11475"/>
                  </a:cubicBezTo>
                  <a:cubicBezTo>
                    <a:pt x="16706" y="12825"/>
                    <a:pt x="16369" y="14006"/>
                    <a:pt x="15862" y="15188"/>
                  </a:cubicBezTo>
                  <a:cubicBezTo>
                    <a:pt x="15862" y="15356"/>
                    <a:pt x="15862" y="15356"/>
                    <a:pt x="15862" y="15356"/>
                  </a:cubicBezTo>
                  <a:cubicBezTo>
                    <a:pt x="15525" y="15356"/>
                    <a:pt x="15525" y="15356"/>
                    <a:pt x="15525" y="15356"/>
                  </a:cubicBezTo>
                  <a:cubicBezTo>
                    <a:pt x="14175" y="15019"/>
                    <a:pt x="12825" y="14850"/>
                    <a:pt x="11475" y="14850"/>
                  </a:cubicBezTo>
                  <a:cubicBezTo>
                    <a:pt x="11137" y="14850"/>
                    <a:pt x="11137" y="14850"/>
                    <a:pt x="11137" y="14850"/>
                  </a:cubicBezTo>
                  <a:lnTo>
                    <a:pt x="11137" y="11138"/>
                  </a:lnTo>
                  <a:close/>
                  <a:moveTo>
                    <a:pt x="11137" y="20588"/>
                  </a:moveTo>
                  <a:cubicBezTo>
                    <a:pt x="11137" y="15525"/>
                    <a:pt x="11137" y="15525"/>
                    <a:pt x="11137" y="15525"/>
                  </a:cubicBezTo>
                  <a:cubicBezTo>
                    <a:pt x="11475" y="15525"/>
                    <a:pt x="11475" y="15525"/>
                    <a:pt x="11475" y="15525"/>
                  </a:cubicBezTo>
                  <a:cubicBezTo>
                    <a:pt x="12656" y="15694"/>
                    <a:pt x="14006" y="15863"/>
                    <a:pt x="15187" y="16031"/>
                  </a:cubicBezTo>
                  <a:cubicBezTo>
                    <a:pt x="15356" y="16200"/>
                    <a:pt x="15356" y="16200"/>
                    <a:pt x="15356" y="16200"/>
                  </a:cubicBezTo>
                  <a:cubicBezTo>
                    <a:pt x="15356" y="16369"/>
                    <a:pt x="15356" y="16369"/>
                    <a:pt x="15356" y="16369"/>
                  </a:cubicBezTo>
                  <a:cubicBezTo>
                    <a:pt x="14850" y="17381"/>
                    <a:pt x="14175" y="18056"/>
                    <a:pt x="13500" y="18900"/>
                  </a:cubicBezTo>
                  <a:cubicBezTo>
                    <a:pt x="12825" y="19406"/>
                    <a:pt x="12319" y="19913"/>
                    <a:pt x="11475" y="20419"/>
                  </a:cubicBezTo>
                  <a:lnTo>
                    <a:pt x="11137" y="20588"/>
                  </a:lnTo>
                  <a:close/>
                  <a:moveTo>
                    <a:pt x="18225" y="17550"/>
                  </a:moveTo>
                  <a:cubicBezTo>
                    <a:pt x="18056" y="17719"/>
                    <a:pt x="18056" y="17719"/>
                    <a:pt x="17887" y="17888"/>
                  </a:cubicBezTo>
                  <a:cubicBezTo>
                    <a:pt x="17044" y="18900"/>
                    <a:pt x="15862" y="19575"/>
                    <a:pt x="14681" y="20081"/>
                  </a:cubicBezTo>
                  <a:cubicBezTo>
                    <a:pt x="14344" y="20250"/>
                    <a:pt x="13837" y="20419"/>
                    <a:pt x="13500" y="20419"/>
                  </a:cubicBezTo>
                  <a:cubicBezTo>
                    <a:pt x="12487" y="20756"/>
                    <a:pt x="12487" y="20756"/>
                    <a:pt x="12487" y="20756"/>
                  </a:cubicBezTo>
                  <a:cubicBezTo>
                    <a:pt x="13331" y="20081"/>
                    <a:pt x="13331" y="20081"/>
                    <a:pt x="13331" y="20081"/>
                  </a:cubicBezTo>
                  <a:cubicBezTo>
                    <a:pt x="14344" y="19069"/>
                    <a:pt x="15356" y="17888"/>
                    <a:pt x="16031" y="16538"/>
                  </a:cubicBezTo>
                  <a:cubicBezTo>
                    <a:pt x="16200" y="16369"/>
                    <a:pt x="16200" y="16369"/>
                    <a:pt x="16200" y="16369"/>
                  </a:cubicBezTo>
                  <a:cubicBezTo>
                    <a:pt x="16369" y="16538"/>
                    <a:pt x="16369" y="16538"/>
                    <a:pt x="16369" y="16538"/>
                  </a:cubicBezTo>
                  <a:cubicBezTo>
                    <a:pt x="17044" y="16706"/>
                    <a:pt x="17550" y="16875"/>
                    <a:pt x="18056" y="17213"/>
                  </a:cubicBezTo>
                  <a:cubicBezTo>
                    <a:pt x="18394" y="17381"/>
                    <a:pt x="18394" y="17381"/>
                    <a:pt x="18394" y="17381"/>
                  </a:cubicBezTo>
                  <a:lnTo>
                    <a:pt x="18225" y="17550"/>
                  </a:lnTo>
                  <a:close/>
                  <a:moveTo>
                    <a:pt x="20756" y="11475"/>
                  </a:moveTo>
                  <a:cubicBezTo>
                    <a:pt x="20756" y="12488"/>
                    <a:pt x="20419" y="13669"/>
                    <a:pt x="20081" y="14681"/>
                  </a:cubicBezTo>
                  <a:cubicBezTo>
                    <a:pt x="19744" y="15356"/>
                    <a:pt x="19406" y="16031"/>
                    <a:pt x="19069" y="16538"/>
                  </a:cubicBezTo>
                  <a:cubicBezTo>
                    <a:pt x="18900" y="16706"/>
                    <a:pt x="18900" y="16706"/>
                    <a:pt x="18900" y="16706"/>
                  </a:cubicBezTo>
                  <a:cubicBezTo>
                    <a:pt x="18731" y="16538"/>
                    <a:pt x="18731" y="16538"/>
                    <a:pt x="18731" y="16538"/>
                  </a:cubicBezTo>
                  <a:cubicBezTo>
                    <a:pt x="18056" y="16369"/>
                    <a:pt x="17381" y="16031"/>
                    <a:pt x="16706" y="15863"/>
                  </a:cubicBezTo>
                  <a:cubicBezTo>
                    <a:pt x="16537" y="15694"/>
                    <a:pt x="16537" y="15694"/>
                    <a:pt x="16537" y="15694"/>
                  </a:cubicBezTo>
                  <a:cubicBezTo>
                    <a:pt x="16537" y="15525"/>
                    <a:pt x="16537" y="15525"/>
                    <a:pt x="16537" y="15525"/>
                  </a:cubicBezTo>
                  <a:cubicBezTo>
                    <a:pt x="17212" y="14175"/>
                    <a:pt x="17550" y="12825"/>
                    <a:pt x="17550" y="11475"/>
                  </a:cubicBezTo>
                  <a:cubicBezTo>
                    <a:pt x="17550" y="11138"/>
                    <a:pt x="17550" y="11138"/>
                    <a:pt x="17550" y="11138"/>
                  </a:cubicBezTo>
                  <a:cubicBezTo>
                    <a:pt x="20756" y="11138"/>
                    <a:pt x="20756" y="11138"/>
                    <a:pt x="20756" y="11138"/>
                  </a:cubicBezTo>
                  <a:lnTo>
                    <a:pt x="20756" y="11475"/>
                  </a:lnTo>
                  <a:close/>
                </a:path>
              </a:pathLst>
            </a:custGeom>
            <a:solidFill>
              <a:srgbClr val="31566D"/>
            </a:solidFill>
            <a:ln w="12700">
              <a:solidFill>
                <a:srgbClr val="31566D"/>
              </a:solidFill>
              <a:miter lim="400000"/>
            </a:ln>
          </p:spPr>
          <p:txBody>
            <a:bodyPr tIns="91439" bIns="91439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606367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3" grpId="0"/>
      <p:bldP spid="21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>
            <a:extLst>
              <a:ext uri="{FF2B5EF4-FFF2-40B4-BE49-F238E27FC236}">
                <a16:creationId xmlns:a16="http://schemas.microsoft.com/office/drawing/2014/main" id="{148A0C26-1F59-46B3-9D36-8B4495B55DD2}"/>
              </a:ext>
            </a:extLst>
          </p:cNvPr>
          <p:cNvGrpSpPr/>
          <p:nvPr/>
        </p:nvGrpSpPr>
        <p:grpSpPr>
          <a:xfrm>
            <a:off x="0" y="-26355"/>
            <a:ext cx="12192000" cy="6884356"/>
            <a:chOff x="0" y="-26355"/>
            <a:chExt cx="12192000" cy="6884356"/>
          </a:xfrm>
        </p:grpSpPr>
        <p:pic>
          <p:nvPicPr>
            <p:cNvPr id="27" name="图片 26">
              <a:extLst>
                <a:ext uri="{FF2B5EF4-FFF2-40B4-BE49-F238E27FC236}">
                  <a16:creationId xmlns:a16="http://schemas.microsoft.com/office/drawing/2014/main" id="{B7042B31-9011-43A7-AABD-EA9774AA0A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5395"/>
            <a:stretch/>
          </p:blipFill>
          <p:spPr>
            <a:xfrm>
              <a:off x="0" y="-26355"/>
              <a:ext cx="12192000" cy="6884356"/>
            </a:xfrm>
            <a:prstGeom prst="rect">
              <a:avLst/>
            </a:prstGeom>
          </p:spPr>
        </p:pic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89BAED22-56DF-4492-8BCE-A6044C3AA5C6}"/>
                </a:ext>
              </a:extLst>
            </p:cNvPr>
            <p:cNvSpPr/>
            <p:nvPr/>
          </p:nvSpPr>
          <p:spPr>
            <a:xfrm>
              <a:off x="0" y="-26355"/>
              <a:ext cx="12192000" cy="6884356"/>
            </a:xfrm>
            <a:prstGeom prst="rect">
              <a:avLst/>
            </a:prstGeom>
            <a:solidFill>
              <a:schemeClr val="bg1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C7187A6-DB63-447B-898F-C9FCE3F6553F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8B07E88-223C-4AA9-843D-10CCE62FBA0C}"/>
              </a:ext>
            </a:extLst>
          </p:cNvPr>
          <p:cNvSpPr txBox="1"/>
          <p:nvPr/>
        </p:nvSpPr>
        <p:spPr>
          <a:xfrm>
            <a:off x="4823460" y="530572"/>
            <a:ext cx="2545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8513BBC3-1CD6-4A55-9AC4-C0842A539A7C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>
            <a:extLst>
              <a:ext uri="{FF2B5EF4-FFF2-40B4-BE49-F238E27FC236}">
                <a16:creationId xmlns:a16="http://schemas.microsoft.com/office/drawing/2014/main" id="{5F428EB5-7E57-493A-86AF-C345E4C089D2}"/>
              </a:ext>
            </a:extLst>
          </p:cNvPr>
          <p:cNvSpPr/>
          <p:nvPr/>
        </p:nvSpPr>
        <p:spPr>
          <a:xfrm>
            <a:off x="3741420" y="2049517"/>
            <a:ext cx="1849558" cy="3736399"/>
          </a:xfrm>
          <a:prstGeom prst="rect">
            <a:avLst/>
          </a:prstGeom>
          <a:solidFill>
            <a:srgbClr val="228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D7D4155-2CBA-462E-845C-F16EACA35B27}"/>
              </a:ext>
            </a:extLst>
          </p:cNvPr>
          <p:cNvGrpSpPr/>
          <p:nvPr/>
        </p:nvGrpSpPr>
        <p:grpSpPr>
          <a:xfrm>
            <a:off x="3920227" y="3640717"/>
            <a:ext cx="1491944" cy="1409047"/>
            <a:chOff x="3920227" y="3640717"/>
            <a:chExt cx="1491944" cy="1409047"/>
          </a:xfrm>
        </p:grpSpPr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077EDE9-141D-4894-898A-FAD2DCF854D4}"/>
                </a:ext>
              </a:extLst>
            </p:cNvPr>
            <p:cNvSpPr txBox="1"/>
            <p:nvPr/>
          </p:nvSpPr>
          <p:spPr>
            <a:xfrm>
              <a:off x="4245523" y="3640717"/>
              <a:ext cx="84135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Bahnschrift Light" panose="020B0502040204020203" pitchFamily="34" charset="0"/>
                  <a:ea typeface="微软雅黑" panose="020B0503020204020204" pitchFamily="34" charset="-122"/>
                </a:rPr>
                <a:t>02</a:t>
              </a:r>
              <a:endParaRPr lang="zh-CN" altLang="en-US" sz="44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5648E9E9-342D-4642-9636-719EACFB2B2C}"/>
                </a:ext>
              </a:extLst>
            </p:cNvPr>
            <p:cNvSpPr txBox="1"/>
            <p:nvPr/>
          </p:nvSpPr>
          <p:spPr>
            <a:xfrm>
              <a:off x="3920227" y="4495766"/>
              <a:ext cx="14919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项目展示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Projects show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3" name="矩形 12">
            <a:extLst>
              <a:ext uri="{FF2B5EF4-FFF2-40B4-BE49-F238E27FC236}">
                <a16:creationId xmlns:a16="http://schemas.microsoft.com/office/drawing/2014/main" id="{EBD3E084-3292-4695-8C2F-8585CAF44B58}"/>
              </a:ext>
            </a:extLst>
          </p:cNvPr>
          <p:cNvSpPr/>
          <p:nvPr/>
        </p:nvSpPr>
        <p:spPr>
          <a:xfrm>
            <a:off x="6588957" y="2049517"/>
            <a:ext cx="1849558" cy="3736399"/>
          </a:xfrm>
          <a:prstGeom prst="rect">
            <a:avLst/>
          </a:prstGeom>
          <a:solidFill>
            <a:srgbClr val="2C776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AD3A4EDC-9815-42F2-86E3-1361529AAC60}"/>
              </a:ext>
            </a:extLst>
          </p:cNvPr>
          <p:cNvGrpSpPr/>
          <p:nvPr/>
        </p:nvGrpSpPr>
        <p:grpSpPr>
          <a:xfrm>
            <a:off x="6767764" y="3640717"/>
            <a:ext cx="1491944" cy="1409047"/>
            <a:chOff x="6767764" y="3640717"/>
            <a:chExt cx="1491944" cy="1409047"/>
          </a:xfrm>
        </p:grpSpPr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2B3D1F1C-B527-40A8-BF0E-59F6379DB52A}"/>
                </a:ext>
              </a:extLst>
            </p:cNvPr>
            <p:cNvSpPr txBox="1"/>
            <p:nvPr/>
          </p:nvSpPr>
          <p:spPr>
            <a:xfrm>
              <a:off x="7093060" y="3640717"/>
              <a:ext cx="84135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Bahnschrift Light" panose="020B0502040204020203" pitchFamily="34" charset="0"/>
                  <a:ea typeface="微软雅黑" panose="020B0503020204020204" pitchFamily="34" charset="-122"/>
                </a:rPr>
                <a:t>03</a:t>
              </a:r>
              <a:endParaRPr lang="zh-CN" altLang="en-US" sz="44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9E46C866-4112-4853-A735-CB1B07542D09}"/>
                </a:ext>
              </a:extLst>
            </p:cNvPr>
            <p:cNvSpPr txBox="1"/>
            <p:nvPr/>
          </p:nvSpPr>
          <p:spPr>
            <a:xfrm>
              <a:off x="6767764" y="4495766"/>
              <a:ext cx="14919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数据分析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The data analysis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4FC29BB4-80C5-4528-8268-07A859905CBF}"/>
              </a:ext>
            </a:extLst>
          </p:cNvPr>
          <p:cNvSpPr/>
          <p:nvPr/>
        </p:nvSpPr>
        <p:spPr>
          <a:xfrm>
            <a:off x="893839" y="2049517"/>
            <a:ext cx="1849558" cy="3736399"/>
          </a:xfrm>
          <a:prstGeom prst="rect">
            <a:avLst/>
          </a:prstGeom>
          <a:solidFill>
            <a:srgbClr val="0F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D6A764AD-CAE0-47EF-A2A5-0C407712936F}"/>
              </a:ext>
            </a:extLst>
          </p:cNvPr>
          <p:cNvSpPr/>
          <p:nvPr/>
        </p:nvSpPr>
        <p:spPr>
          <a:xfrm>
            <a:off x="9436494" y="2049517"/>
            <a:ext cx="1849558" cy="3736399"/>
          </a:xfrm>
          <a:prstGeom prst="rect">
            <a:avLst/>
          </a:prstGeom>
          <a:solidFill>
            <a:srgbClr val="31566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48F41479-EEBE-4A11-B3CD-AC6171990BBF}"/>
              </a:ext>
            </a:extLst>
          </p:cNvPr>
          <p:cNvGrpSpPr/>
          <p:nvPr/>
        </p:nvGrpSpPr>
        <p:grpSpPr>
          <a:xfrm>
            <a:off x="9615301" y="3640717"/>
            <a:ext cx="1491944" cy="1409047"/>
            <a:chOff x="9615301" y="3640717"/>
            <a:chExt cx="1491944" cy="1409047"/>
          </a:xfrm>
        </p:grpSpPr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62073E17-954A-4088-BC19-914AA22A4934}"/>
                </a:ext>
              </a:extLst>
            </p:cNvPr>
            <p:cNvSpPr txBox="1"/>
            <p:nvPr/>
          </p:nvSpPr>
          <p:spPr>
            <a:xfrm>
              <a:off x="9940597" y="3640717"/>
              <a:ext cx="84135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Bahnschrift Light" panose="020B0502040204020203" pitchFamily="34" charset="0"/>
                  <a:ea typeface="微软雅黑" panose="020B0503020204020204" pitchFamily="34" charset="-122"/>
                </a:rPr>
                <a:t>04</a:t>
              </a:r>
              <a:endParaRPr lang="zh-CN" altLang="en-US" sz="44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E43B0C23-4230-4DAF-BF81-CA7C5087BCC4}"/>
                </a:ext>
              </a:extLst>
            </p:cNvPr>
            <p:cNvSpPr txBox="1"/>
            <p:nvPr/>
          </p:nvSpPr>
          <p:spPr>
            <a:xfrm>
              <a:off x="9615301" y="4495766"/>
              <a:ext cx="14919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未来计划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Future plans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360C4012-004A-4D26-90D6-AF05F1520ECD}"/>
              </a:ext>
            </a:extLst>
          </p:cNvPr>
          <p:cNvGrpSpPr/>
          <p:nvPr/>
        </p:nvGrpSpPr>
        <p:grpSpPr>
          <a:xfrm>
            <a:off x="1072646" y="3640717"/>
            <a:ext cx="1491944" cy="1409047"/>
            <a:chOff x="1072646" y="3640717"/>
            <a:chExt cx="1491944" cy="1409047"/>
          </a:xfrm>
        </p:grpSpPr>
        <p:sp>
          <p:nvSpPr>
            <p:cNvPr id="18" name="文本框 17">
              <a:extLst>
                <a:ext uri="{FF2B5EF4-FFF2-40B4-BE49-F238E27FC236}">
                  <a16:creationId xmlns:a16="http://schemas.microsoft.com/office/drawing/2014/main" id="{9FEA6CE4-A895-46B1-81C7-4D20CB4BDE26}"/>
                </a:ext>
              </a:extLst>
            </p:cNvPr>
            <p:cNvSpPr txBox="1"/>
            <p:nvPr/>
          </p:nvSpPr>
          <p:spPr>
            <a:xfrm>
              <a:off x="1397942" y="3640717"/>
              <a:ext cx="841353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1"/>
                  </a:solidFill>
                  <a:latin typeface="Bahnschrift Light" panose="020B0502040204020203" pitchFamily="34" charset="0"/>
                  <a:ea typeface="微软雅黑" panose="020B0503020204020204" pitchFamily="34" charset="-122"/>
                </a:rPr>
                <a:t>01</a:t>
              </a:r>
              <a:endParaRPr lang="zh-CN" altLang="en-US" sz="44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7A88D867-B6E0-4E17-BB7D-2DBAE09EC990}"/>
                </a:ext>
              </a:extLst>
            </p:cNvPr>
            <p:cNvSpPr txBox="1"/>
            <p:nvPr/>
          </p:nvSpPr>
          <p:spPr>
            <a:xfrm>
              <a:off x="1072646" y="4495766"/>
              <a:ext cx="149194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工作概述</a:t>
              </a:r>
              <a:endPara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Summary of work</a:t>
              </a:r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72373346-7DAA-4E95-80E3-D8B98ABA322E}"/>
              </a:ext>
            </a:extLst>
          </p:cNvPr>
          <p:cNvGrpSpPr/>
          <p:nvPr/>
        </p:nvGrpSpPr>
        <p:grpSpPr>
          <a:xfrm>
            <a:off x="1397942" y="2682220"/>
            <a:ext cx="841353" cy="841353"/>
            <a:chOff x="1397942" y="2682220"/>
            <a:chExt cx="841353" cy="841353"/>
          </a:xfrm>
        </p:grpSpPr>
        <p:grpSp>
          <p:nvGrpSpPr>
            <p:cNvPr id="34" name="组合 33">
              <a:extLst>
                <a:ext uri="{FF2B5EF4-FFF2-40B4-BE49-F238E27FC236}">
                  <a16:creationId xmlns:a16="http://schemas.microsoft.com/office/drawing/2014/main" id="{EEEB82D7-6C70-4F89-B50A-D940904ECAF4}"/>
                </a:ext>
              </a:extLst>
            </p:cNvPr>
            <p:cNvGrpSpPr/>
            <p:nvPr/>
          </p:nvGrpSpPr>
          <p:grpSpPr>
            <a:xfrm>
              <a:off x="1641157" y="2876015"/>
              <a:ext cx="354923" cy="453763"/>
              <a:chOff x="1798008" y="1641101"/>
              <a:chExt cx="433317" cy="553988"/>
            </a:xfrm>
            <a:solidFill>
              <a:schemeClr val="bg1"/>
            </a:solidFill>
          </p:grpSpPr>
          <p:sp>
            <p:nvSpPr>
              <p:cNvPr id="29" name="Freeform 150">
                <a:extLst>
                  <a:ext uri="{FF2B5EF4-FFF2-40B4-BE49-F238E27FC236}">
                    <a16:creationId xmlns:a16="http://schemas.microsoft.com/office/drawing/2014/main" id="{FF44549E-7F98-4C7F-B53F-51797F7CE843}"/>
                  </a:ext>
                </a:extLst>
              </p:cNvPr>
              <p:cNvSpPr/>
              <p:nvPr/>
            </p:nvSpPr>
            <p:spPr>
              <a:xfrm>
                <a:off x="1798008" y="1641101"/>
                <a:ext cx="433317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520" y="0"/>
                    </a:moveTo>
                    <a:cubicBezTo>
                      <a:pt x="1296" y="0"/>
                      <a:pt x="1296" y="0"/>
                      <a:pt x="1296" y="0"/>
                    </a:cubicBezTo>
                    <a:cubicBezTo>
                      <a:pt x="432" y="0"/>
                      <a:pt x="0" y="337"/>
                      <a:pt x="0" y="1012"/>
                    </a:cubicBezTo>
                    <a:cubicBezTo>
                      <a:pt x="0" y="20588"/>
                      <a:pt x="0" y="20588"/>
                      <a:pt x="0" y="20588"/>
                    </a:cubicBezTo>
                    <a:cubicBezTo>
                      <a:pt x="0" y="21094"/>
                      <a:pt x="432" y="21600"/>
                      <a:pt x="1296" y="21600"/>
                    </a:cubicBezTo>
                    <a:cubicBezTo>
                      <a:pt x="20520" y="21600"/>
                      <a:pt x="20520" y="21600"/>
                      <a:pt x="20520" y="21600"/>
                    </a:cubicBezTo>
                    <a:cubicBezTo>
                      <a:pt x="21168" y="21600"/>
                      <a:pt x="21600" y="21094"/>
                      <a:pt x="21600" y="20588"/>
                    </a:cubicBezTo>
                    <a:cubicBezTo>
                      <a:pt x="21600" y="1012"/>
                      <a:pt x="21600" y="1012"/>
                      <a:pt x="21600" y="1012"/>
                    </a:cubicBezTo>
                    <a:cubicBezTo>
                      <a:pt x="21600" y="337"/>
                      <a:pt x="21168" y="0"/>
                      <a:pt x="20520" y="0"/>
                    </a:cubicBezTo>
                    <a:close/>
                    <a:moveTo>
                      <a:pt x="16416" y="675"/>
                    </a:moveTo>
                    <a:cubicBezTo>
                      <a:pt x="15336" y="2531"/>
                      <a:pt x="15336" y="2531"/>
                      <a:pt x="15336" y="2531"/>
                    </a:cubicBezTo>
                    <a:cubicBezTo>
                      <a:pt x="6264" y="2531"/>
                      <a:pt x="6264" y="2531"/>
                      <a:pt x="6264" y="2531"/>
                    </a:cubicBezTo>
                    <a:cubicBezTo>
                      <a:pt x="5184" y="675"/>
                      <a:pt x="5184" y="675"/>
                      <a:pt x="5184" y="675"/>
                    </a:cubicBezTo>
                    <a:lnTo>
                      <a:pt x="16416" y="675"/>
                    </a:lnTo>
                    <a:close/>
                    <a:moveTo>
                      <a:pt x="20736" y="20756"/>
                    </a:moveTo>
                    <a:cubicBezTo>
                      <a:pt x="864" y="20756"/>
                      <a:pt x="864" y="20756"/>
                      <a:pt x="864" y="20756"/>
                    </a:cubicBezTo>
                    <a:cubicBezTo>
                      <a:pt x="864" y="675"/>
                      <a:pt x="864" y="675"/>
                      <a:pt x="864" y="675"/>
                    </a:cubicBezTo>
                    <a:cubicBezTo>
                      <a:pt x="4104" y="675"/>
                      <a:pt x="4104" y="675"/>
                      <a:pt x="4104" y="675"/>
                    </a:cubicBezTo>
                    <a:cubicBezTo>
                      <a:pt x="5616" y="3037"/>
                      <a:pt x="5616" y="3037"/>
                      <a:pt x="5616" y="3037"/>
                    </a:cubicBezTo>
                    <a:cubicBezTo>
                      <a:pt x="5616" y="3206"/>
                      <a:pt x="5832" y="3206"/>
                      <a:pt x="6048" y="3206"/>
                    </a:cubicBezTo>
                    <a:cubicBezTo>
                      <a:pt x="15552" y="3206"/>
                      <a:pt x="15552" y="3206"/>
                      <a:pt x="15552" y="3206"/>
                    </a:cubicBezTo>
                    <a:cubicBezTo>
                      <a:pt x="15768" y="3206"/>
                      <a:pt x="15984" y="3206"/>
                      <a:pt x="15984" y="3037"/>
                    </a:cubicBezTo>
                    <a:cubicBezTo>
                      <a:pt x="17496" y="675"/>
                      <a:pt x="17496" y="675"/>
                      <a:pt x="17496" y="675"/>
                    </a:cubicBezTo>
                    <a:cubicBezTo>
                      <a:pt x="20736" y="675"/>
                      <a:pt x="20736" y="675"/>
                      <a:pt x="20736" y="675"/>
                    </a:cubicBezTo>
                    <a:lnTo>
                      <a:pt x="20736" y="20756"/>
                    </a:ln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" name="Freeform 151">
                <a:extLst>
                  <a:ext uri="{FF2B5EF4-FFF2-40B4-BE49-F238E27FC236}">
                    <a16:creationId xmlns:a16="http://schemas.microsoft.com/office/drawing/2014/main" id="{A3B8BD75-864E-48E1-95E9-AE11921AA2F2}"/>
                  </a:ext>
                </a:extLst>
              </p:cNvPr>
              <p:cNvSpPr/>
              <p:nvPr/>
            </p:nvSpPr>
            <p:spPr>
              <a:xfrm>
                <a:off x="1893082" y="1873300"/>
                <a:ext cx="120671" cy="182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3" y="21600"/>
                    </a:moveTo>
                    <a:cubicBezTo>
                      <a:pt x="20057" y="21600"/>
                      <a:pt x="20057" y="21600"/>
                      <a:pt x="20057" y="21600"/>
                    </a:cubicBezTo>
                    <a:cubicBezTo>
                      <a:pt x="20829" y="21600"/>
                      <a:pt x="21600" y="16200"/>
                      <a:pt x="21600" y="10800"/>
                    </a:cubicBezTo>
                    <a:cubicBezTo>
                      <a:pt x="21600" y="5400"/>
                      <a:pt x="20829" y="0"/>
                      <a:pt x="20057" y="0"/>
                    </a:cubicBezTo>
                    <a:cubicBezTo>
                      <a:pt x="1543" y="0"/>
                      <a:pt x="1543" y="0"/>
                      <a:pt x="1543" y="0"/>
                    </a:cubicBezTo>
                    <a:cubicBezTo>
                      <a:pt x="771" y="0"/>
                      <a:pt x="0" y="5400"/>
                      <a:pt x="0" y="10800"/>
                    </a:cubicBezTo>
                    <a:cubicBezTo>
                      <a:pt x="0" y="16200"/>
                      <a:pt x="771" y="21600"/>
                      <a:pt x="1543" y="2160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Freeform 152">
                <a:extLst>
                  <a:ext uri="{FF2B5EF4-FFF2-40B4-BE49-F238E27FC236}">
                    <a16:creationId xmlns:a16="http://schemas.microsoft.com/office/drawing/2014/main" id="{8FFEE83C-781E-4BE6-914C-CDEAFAEA8D81}"/>
                  </a:ext>
                </a:extLst>
              </p:cNvPr>
              <p:cNvSpPr/>
              <p:nvPr/>
            </p:nvSpPr>
            <p:spPr>
              <a:xfrm>
                <a:off x="1893082" y="1951919"/>
                <a:ext cx="243170" cy="219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29" y="0"/>
                    </a:moveTo>
                    <a:cubicBezTo>
                      <a:pt x="771" y="0"/>
                      <a:pt x="771" y="0"/>
                      <a:pt x="771" y="0"/>
                    </a:cubicBezTo>
                    <a:cubicBezTo>
                      <a:pt x="386" y="0"/>
                      <a:pt x="0" y="4320"/>
                      <a:pt x="0" y="12960"/>
                    </a:cubicBezTo>
                    <a:cubicBezTo>
                      <a:pt x="0" y="17280"/>
                      <a:pt x="386" y="21600"/>
                      <a:pt x="771" y="21600"/>
                    </a:cubicBezTo>
                    <a:cubicBezTo>
                      <a:pt x="20829" y="21600"/>
                      <a:pt x="20829" y="21600"/>
                      <a:pt x="20829" y="21600"/>
                    </a:cubicBezTo>
                    <a:cubicBezTo>
                      <a:pt x="21214" y="21600"/>
                      <a:pt x="21600" y="17280"/>
                      <a:pt x="21600" y="12960"/>
                    </a:cubicBezTo>
                    <a:cubicBezTo>
                      <a:pt x="21600" y="4320"/>
                      <a:pt x="21214" y="0"/>
                      <a:pt x="20829" y="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Freeform 153">
                <a:extLst>
                  <a:ext uri="{FF2B5EF4-FFF2-40B4-BE49-F238E27FC236}">
                    <a16:creationId xmlns:a16="http://schemas.microsoft.com/office/drawing/2014/main" id="{C47AE4F7-892E-41DA-BBB6-26ECF75B2241}"/>
                  </a:ext>
                </a:extLst>
              </p:cNvPr>
              <p:cNvSpPr/>
              <p:nvPr/>
            </p:nvSpPr>
            <p:spPr>
              <a:xfrm>
                <a:off x="1893082" y="2034194"/>
                <a:ext cx="243170" cy="1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29" y="0"/>
                    </a:moveTo>
                    <a:cubicBezTo>
                      <a:pt x="771" y="0"/>
                      <a:pt x="771" y="0"/>
                      <a:pt x="771" y="0"/>
                    </a:cubicBezTo>
                    <a:cubicBezTo>
                      <a:pt x="386" y="0"/>
                      <a:pt x="0" y="5400"/>
                      <a:pt x="0" y="10800"/>
                    </a:cubicBezTo>
                    <a:cubicBezTo>
                      <a:pt x="0" y="16200"/>
                      <a:pt x="386" y="21600"/>
                      <a:pt x="771" y="21600"/>
                    </a:cubicBezTo>
                    <a:cubicBezTo>
                      <a:pt x="20829" y="21600"/>
                      <a:pt x="20829" y="21600"/>
                      <a:pt x="20829" y="21600"/>
                    </a:cubicBezTo>
                    <a:cubicBezTo>
                      <a:pt x="21214" y="21600"/>
                      <a:pt x="21600" y="16200"/>
                      <a:pt x="21600" y="10800"/>
                    </a:cubicBezTo>
                    <a:cubicBezTo>
                      <a:pt x="21600" y="5400"/>
                      <a:pt x="21214" y="0"/>
                      <a:pt x="20829" y="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46" name="椭圆 45">
              <a:extLst>
                <a:ext uri="{FF2B5EF4-FFF2-40B4-BE49-F238E27FC236}">
                  <a16:creationId xmlns:a16="http://schemas.microsoft.com/office/drawing/2014/main" id="{96A4BB26-0DE5-45B3-936E-5733B9A3531E}"/>
                </a:ext>
              </a:extLst>
            </p:cNvPr>
            <p:cNvSpPr/>
            <p:nvPr/>
          </p:nvSpPr>
          <p:spPr>
            <a:xfrm>
              <a:off x="1397942" y="2682220"/>
              <a:ext cx="841353" cy="841353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454FC189-2AE0-4F09-81B4-8EA100527306}"/>
              </a:ext>
            </a:extLst>
          </p:cNvPr>
          <p:cNvGrpSpPr/>
          <p:nvPr/>
        </p:nvGrpSpPr>
        <p:grpSpPr>
          <a:xfrm>
            <a:off x="4308207" y="2682220"/>
            <a:ext cx="841353" cy="841353"/>
            <a:chOff x="4308207" y="2682220"/>
            <a:chExt cx="841353" cy="841353"/>
          </a:xfrm>
        </p:grpSpPr>
        <p:grpSp>
          <p:nvGrpSpPr>
            <p:cNvPr id="45" name="组合 44">
              <a:extLst>
                <a:ext uri="{FF2B5EF4-FFF2-40B4-BE49-F238E27FC236}">
                  <a16:creationId xmlns:a16="http://schemas.microsoft.com/office/drawing/2014/main" id="{592A6FBC-691A-4E65-B4D8-F0B2E2DD8D05}"/>
                </a:ext>
              </a:extLst>
            </p:cNvPr>
            <p:cNvGrpSpPr/>
            <p:nvPr/>
          </p:nvGrpSpPr>
          <p:grpSpPr>
            <a:xfrm>
              <a:off x="4512788" y="2940468"/>
              <a:ext cx="432191" cy="324857"/>
              <a:chOff x="17647243" y="6649569"/>
              <a:chExt cx="552161" cy="415033"/>
            </a:xfrm>
          </p:grpSpPr>
          <p:sp>
            <p:nvSpPr>
              <p:cNvPr id="37" name="Oval 91">
                <a:extLst>
                  <a:ext uri="{FF2B5EF4-FFF2-40B4-BE49-F238E27FC236}">
                    <a16:creationId xmlns:a16="http://schemas.microsoft.com/office/drawing/2014/main" id="{7D607AFE-40A1-4EAA-AC5F-DD6B10CEA441}"/>
                  </a:ext>
                </a:extLst>
              </p:cNvPr>
              <p:cNvSpPr/>
              <p:nvPr/>
            </p:nvSpPr>
            <p:spPr>
              <a:xfrm>
                <a:off x="17647243" y="6649569"/>
                <a:ext cx="29255" cy="3108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8" name="Freeform 92">
                <a:extLst>
                  <a:ext uri="{FF2B5EF4-FFF2-40B4-BE49-F238E27FC236}">
                    <a16:creationId xmlns:a16="http://schemas.microsoft.com/office/drawing/2014/main" id="{755C5F47-5CE0-460D-AC4B-8C39D8C4C09B}"/>
                  </a:ext>
                </a:extLst>
              </p:cNvPr>
              <p:cNvSpPr/>
              <p:nvPr/>
            </p:nvSpPr>
            <p:spPr>
              <a:xfrm>
                <a:off x="17729520" y="6655053"/>
                <a:ext cx="469884" cy="20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4" y="21600"/>
                    </a:move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7280"/>
                      <a:pt x="21600" y="8640"/>
                    </a:cubicBezTo>
                    <a:cubicBezTo>
                      <a:pt x="21600" y="4320"/>
                      <a:pt x="21402" y="0"/>
                      <a:pt x="21204" y="0"/>
                    </a:cubicBez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4320"/>
                      <a:pt x="0" y="8640"/>
                    </a:cubicBezTo>
                    <a:cubicBezTo>
                      <a:pt x="0" y="17280"/>
                      <a:pt x="198" y="21600"/>
                      <a:pt x="594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9" name="Oval 93">
                <a:extLst>
                  <a:ext uri="{FF2B5EF4-FFF2-40B4-BE49-F238E27FC236}">
                    <a16:creationId xmlns:a16="http://schemas.microsoft.com/office/drawing/2014/main" id="{B103FEFD-E681-44D4-98D7-F219732501E1}"/>
                  </a:ext>
                </a:extLst>
              </p:cNvPr>
              <p:cNvSpPr/>
              <p:nvPr/>
            </p:nvSpPr>
            <p:spPr>
              <a:xfrm>
                <a:off x="17647243" y="6779380"/>
                <a:ext cx="29255" cy="3108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0" name="Freeform 94">
                <a:extLst>
                  <a:ext uri="{FF2B5EF4-FFF2-40B4-BE49-F238E27FC236}">
                    <a16:creationId xmlns:a16="http://schemas.microsoft.com/office/drawing/2014/main" id="{62FE5CC3-2826-4036-A800-16801FB8303E}"/>
                  </a:ext>
                </a:extLst>
              </p:cNvPr>
              <p:cNvSpPr/>
              <p:nvPr/>
            </p:nvSpPr>
            <p:spPr>
              <a:xfrm>
                <a:off x="17729520" y="6784866"/>
                <a:ext cx="469884" cy="1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5400"/>
                      <a:pt x="0" y="10800"/>
                    </a:cubicBezTo>
                    <a:cubicBezTo>
                      <a:pt x="0" y="1620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6200"/>
                      <a:pt x="21600" y="10800"/>
                    </a:cubicBezTo>
                    <a:cubicBezTo>
                      <a:pt x="21600" y="5400"/>
                      <a:pt x="21402" y="0"/>
                      <a:pt x="212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1" name="Oval 95">
                <a:extLst>
                  <a:ext uri="{FF2B5EF4-FFF2-40B4-BE49-F238E27FC236}">
                    <a16:creationId xmlns:a16="http://schemas.microsoft.com/office/drawing/2014/main" id="{318CC69B-53A5-4FE1-A898-E11251D28ACD}"/>
                  </a:ext>
                </a:extLst>
              </p:cNvPr>
              <p:cNvSpPr/>
              <p:nvPr/>
            </p:nvSpPr>
            <p:spPr>
              <a:xfrm>
                <a:off x="17647243" y="6905536"/>
                <a:ext cx="29255" cy="29255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2" name="Freeform 96">
                <a:extLst>
                  <a:ext uri="{FF2B5EF4-FFF2-40B4-BE49-F238E27FC236}">
                    <a16:creationId xmlns:a16="http://schemas.microsoft.com/office/drawing/2014/main" id="{DDFF49E2-53ED-4858-BD2B-EF7612F6159F}"/>
                  </a:ext>
                </a:extLst>
              </p:cNvPr>
              <p:cNvSpPr/>
              <p:nvPr/>
            </p:nvSpPr>
            <p:spPr>
              <a:xfrm>
                <a:off x="17729520" y="6914677"/>
                <a:ext cx="469884" cy="1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5400"/>
                      <a:pt x="0" y="10800"/>
                    </a:cubicBezTo>
                    <a:cubicBezTo>
                      <a:pt x="0" y="1620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6200"/>
                      <a:pt x="21600" y="10800"/>
                    </a:cubicBezTo>
                    <a:cubicBezTo>
                      <a:pt x="21600" y="5400"/>
                      <a:pt x="21402" y="0"/>
                      <a:pt x="212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43" name="Oval 97">
                <a:extLst>
                  <a:ext uri="{FF2B5EF4-FFF2-40B4-BE49-F238E27FC236}">
                    <a16:creationId xmlns:a16="http://schemas.microsoft.com/office/drawing/2014/main" id="{2D584A72-16E0-4A26-AFEC-1FAA89D7B04A}"/>
                  </a:ext>
                </a:extLst>
              </p:cNvPr>
              <p:cNvSpPr/>
              <p:nvPr/>
            </p:nvSpPr>
            <p:spPr>
              <a:xfrm>
                <a:off x="17647243" y="7035348"/>
                <a:ext cx="29255" cy="29254"/>
              </a:xfrm>
              <a:prstGeom prst="ellipse">
                <a:avLst/>
              </a:pr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4" name="Freeform 98">
                <a:extLst>
                  <a:ext uri="{FF2B5EF4-FFF2-40B4-BE49-F238E27FC236}">
                    <a16:creationId xmlns:a16="http://schemas.microsoft.com/office/drawing/2014/main" id="{761B016D-0428-4A8A-9E94-75650B3F093C}"/>
                  </a:ext>
                </a:extLst>
              </p:cNvPr>
              <p:cNvSpPr/>
              <p:nvPr/>
            </p:nvSpPr>
            <p:spPr>
              <a:xfrm>
                <a:off x="17729520" y="7039006"/>
                <a:ext cx="469884" cy="183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4320"/>
                      <a:pt x="0" y="12960"/>
                    </a:cubicBezTo>
                    <a:cubicBezTo>
                      <a:pt x="0" y="1728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7280"/>
                      <a:pt x="21600" y="12960"/>
                    </a:cubicBezTo>
                    <a:cubicBezTo>
                      <a:pt x="21600" y="4320"/>
                      <a:pt x="21402" y="0"/>
                      <a:pt x="2120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47" name="椭圆 46">
              <a:extLst>
                <a:ext uri="{FF2B5EF4-FFF2-40B4-BE49-F238E27FC236}">
                  <a16:creationId xmlns:a16="http://schemas.microsoft.com/office/drawing/2014/main" id="{96DEDDE4-9918-48E7-98CE-6CC07D8659E7}"/>
                </a:ext>
              </a:extLst>
            </p:cNvPr>
            <p:cNvSpPr/>
            <p:nvPr/>
          </p:nvSpPr>
          <p:spPr>
            <a:xfrm>
              <a:off x="4308207" y="2682220"/>
              <a:ext cx="841353" cy="841353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DBB0A3D7-C232-4F66-AFA7-809DBFFFA667}"/>
              </a:ext>
            </a:extLst>
          </p:cNvPr>
          <p:cNvGrpSpPr/>
          <p:nvPr/>
        </p:nvGrpSpPr>
        <p:grpSpPr>
          <a:xfrm>
            <a:off x="7093060" y="2682220"/>
            <a:ext cx="841353" cy="841353"/>
            <a:chOff x="7093060" y="2682220"/>
            <a:chExt cx="841353" cy="841353"/>
          </a:xfrm>
        </p:grpSpPr>
        <p:sp>
          <p:nvSpPr>
            <p:cNvPr id="36" name="Freeform 107">
              <a:extLst>
                <a:ext uri="{FF2B5EF4-FFF2-40B4-BE49-F238E27FC236}">
                  <a16:creationId xmlns:a16="http://schemas.microsoft.com/office/drawing/2014/main" id="{3C814934-1DA0-429D-89FE-6B60077EDCED}"/>
                </a:ext>
              </a:extLst>
            </p:cNvPr>
            <p:cNvSpPr/>
            <p:nvPr/>
          </p:nvSpPr>
          <p:spPr>
            <a:xfrm>
              <a:off x="7275361" y="2942405"/>
              <a:ext cx="476750" cy="3209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263" y="20595"/>
                  </a:moveTo>
                  <a:cubicBezTo>
                    <a:pt x="19913" y="20595"/>
                    <a:pt x="19913" y="20595"/>
                    <a:pt x="19913" y="20595"/>
                  </a:cubicBezTo>
                  <a:cubicBezTo>
                    <a:pt x="19913" y="1507"/>
                    <a:pt x="19913" y="1507"/>
                    <a:pt x="19913" y="1507"/>
                  </a:cubicBezTo>
                  <a:cubicBezTo>
                    <a:pt x="19913" y="753"/>
                    <a:pt x="19575" y="0"/>
                    <a:pt x="18900" y="0"/>
                  </a:cubicBezTo>
                  <a:cubicBezTo>
                    <a:pt x="17719" y="0"/>
                    <a:pt x="17719" y="0"/>
                    <a:pt x="17719" y="0"/>
                  </a:cubicBezTo>
                  <a:cubicBezTo>
                    <a:pt x="17044" y="0"/>
                    <a:pt x="16706" y="753"/>
                    <a:pt x="16706" y="1507"/>
                  </a:cubicBezTo>
                  <a:cubicBezTo>
                    <a:pt x="16706" y="20595"/>
                    <a:pt x="16706" y="20595"/>
                    <a:pt x="16706" y="20595"/>
                  </a:cubicBezTo>
                  <a:cubicBezTo>
                    <a:pt x="15019" y="20595"/>
                    <a:pt x="15019" y="20595"/>
                    <a:pt x="15019" y="20595"/>
                  </a:cubicBezTo>
                  <a:cubicBezTo>
                    <a:pt x="15019" y="7033"/>
                    <a:pt x="15019" y="7033"/>
                    <a:pt x="15019" y="7033"/>
                  </a:cubicBezTo>
                  <a:cubicBezTo>
                    <a:pt x="15019" y="6279"/>
                    <a:pt x="14513" y="5526"/>
                    <a:pt x="14006" y="5526"/>
                  </a:cubicBezTo>
                  <a:cubicBezTo>
                    <a:pt x="12656" y="5526"/>
                    <a:pt x="12656" y="5526"/>
                    <a:pt x="12656" y="5526"/>
                  </a:cubicBezTo>
                  <a:cubicBezTo>
                    <a:pt x="12150" y="5526"/>
                    <a:pt x="11644" y="6279"/>
                    <a:pt x="11644" y="7033"/>
                  </a:cubicBezTo>
                  <a:cubicBezTo>
                    <a:pt x="11644" y="20595"/>
                    <a:pt x="11644" y="20595"/>
                    <a:pt x="11644" y="20595"/>
                  </a:cubicBezTo>
                  <a:cubicBezTo>
                    <a:pt x="9956" y="20595"/>
                    <a:pt x="9956" y="20595"/>
                    <a:pt x="9956" y="20595"/>
                  </a:cubicBezTo>
                  <a:cubicBezTo>
                    <a:pt x="9956" y="12558"/>
                    <a:pt x="9956" y="12558"/>
                    <a:pt x="9956" y="12558"/>
                  </a:cubicBezTo>
                  <a:cubicBezTo>
                    <a:pt x="9956" y="11805"/>
                    <a:pt x="9450" y="11051"/>
                    <a:pt x="8944" y="11051"/>
                  </a:cubicBezTo>
                  <a:cubicBezTo>
                    <a:pt x="7594" y="11051"/>
                    <a:pt x="7594" y="11051"/>
                    <a:pt x="7594" y="11051"/>
                  </a:cubicBezTo>
                  <a:cubicBezTo>
                    <a:pt x="7087" y="11051"/>
                    <a:pt x="6581" y="11805"/>
                    <a:pt x="6581" y="12558"/>
                  </a:cubicBezTo>
                  <a:cubicBezTo>
                    <a:pt x="6581" y="20595"/>
                    <a:pt x="6581" y="20595"/>
                    <a:pt x="6581" y="20595"/>
                  </a:cubicBezTo>
                  <a:cubicBezTo>
                    <a:pt x="4894" y="20595"/>
                    <a:pt x="4894" y="20595"/>
                    <a:pt x="4894" y="20595"/>
                  </a:cubicBezTo>
                  <a:cubicBezTo>
                    <a:pt x="4894" y="18335"/>
                    <a:pt x="4894" y="18335"/>
                    <a:pt x="4894" y="18335"/>
                  </a:cubicBezTo>
                  <a:cubicBezTo>
                    <a:pt x="4894" y="17330"/>
                    <a:pt x="4556" y="16828"/>
                    <a:pt x="3881" y="16828"/>
                  </a:cubicBezTo>
                  <a:cubicBezTo>
                    <a:pt x="2700" y="16828"/>
                    <a:pt x="2700" y="16828"/>
                    <a:pt x="2700" y="16828"/>
                  </a:cubicBezTo>
                  <a:cubicBezTo>
                    <a:pt x="2194" y="16828"/>
                    <a:pt x="1687" y="17330"/>
                    <a:pt x="1687" y="18335"/>
                  </a:cubicBezTo>
                  <a:cubicBezTo>
                    <a:pt x="1687" y="20595"/>
                    <a:pt x="1687" y="20595"/>
                    <a:pt x="1687" y="20595"/>
                  </a:cubicBezTo>
                  <a:cubicBezTo>
                    <a:pt x="337" y="20595"/>
                    <a:pt x="337" y="20595"/>
                    <a:pt x="337" y="20595"/>
                  </a:cubicBezTo>
                  <a:cubicBezTo>
                    <a:pt x="169" y="20595"/>
                    <a:pt x="0" y="20847"/>
                    <a:pt x="0" y="21098"/>
                  </a:cubicBezTo>
                  <a:cubicBezTo>
                    <a:pt x="0" y="21349"/>
                    <a:pt x="169" y="21600"/>
                    <a:pt x="337" y="21600"/>
                  </a:cubicBezTo>
                  <a:cubicBezTo>
                    <a:pt x="21263" y="21600"/>
                    <a:pt x="21263" y="21600"/>
                    <a:pt x="21263" y="21600"/>
                  </a:cubicBezTo>
                  <a:cubicBezTo>
                    <a:pt x="21431" y="21600"/>
                    <a:pt x="21600" y="21349"/>
                    <a:pt x="21600" y="21098"/>
                  </a:cubicBezTo>
                  <a:cubicBezTo>
                    <a:pt x="21600" y="20847"/>
                    <a:pt x="21431" y="20595"/>
                    <a:pt x="21263" y="20595"/>
                  </a:cubicBezTo>
                  <a:close/>
                  <a:moveTo>
                    <a:pt x="4219" y="20595"/>
                  </a:moveTo>
                  <a:cubicBezTo>
                    <a:pt x="2362" y="20595"/>
                    <a:pt x="2362" y="20595"/>
                    <a:pt x="2362" y="20595"/>
                  </a:cubicBezTo>
                  <a:cubicBezTo>
                    <a:pt x="2362" y="17833"/>
                    <a:pt x="2362" y="17833"/>
                    <a:pt x="2362" y="17833"/>
                  </a:cubicBezTo>
                  <a:cubicBezTo>
                    <a:pt x="4219" y="17833"/>
                    <a:pt x="4219" y="17833"/>
                    <a:pt x="4219" y="17833"/>
                  </a:cubicBezTo>
                  <a:lnTo>
                    <a:pt x="4219" y="20595"/>
                  </a:lnTo>
                  <a:close/>
                  <a:moveTo>
                    <a:pt x="9112" y="20595"/>
                  </a:moveTo>
                  <a:cubicBezTo>
                    <a:pt x="7425" y="20595"/>
                    <a:pt x="7425" y="20595"/>
                    <a:pt x="7425" y="20595"/>
                  </a:cubicBezTo>
                  <a:cubicBezTo>
                    <a:pt x="7425" y="12307"/>
                    <a:pt x="7425" y="12307"/>
                    <a:pt x="7425" y="12307"/>
                  </a:cubicBezTo>
                  <a:cubicBezTo>
                    <a:pt x="9112" y="12307"/>
                    <a:pt x="9112" y="12307"/>
                    <a:pt x="9112" y="12307"/>
                  </a:cubicBezTo>
                  <a:lnTo>
                    <a:pt x="9112" y="20595"/>
                  </a:lnTo>
                  <a:close/>
                  <a:moveTo>
                    <a:pt x="14175" y="20595"/>
                  </a:moveTo>
                  <a:cubicBezTo>
                    <a:pt x="12488" y="20595"/>
                    <a:pt x="12488" y="20595"/>
                    <a:pt x="12488" y="20595"/>
                  </a:cubicBezTo>
                  <a:cubicBezTo>
                    <a:pt x="12488" y="6781"/>
                    <a:pt x="12488" y="6781"/>
                    <a:pt x="12488" y="6781"/>
                  </a:cubicBezTo>
                  <a:cubicBezTo>
                    <a:pt x="14175" y="6781"/>
                    <a:pt x="14175" y="6781"/>
                    <a:pt x="14175" y="6781"/>
                  </a:cubicBezTo>
                  <a:lnTo>
                    <a:pt x="14175" y="20595"/>
                  </a:lnTo>
                  <a:close/>
                  <a:moveTo>
                    <a:pt x="19238" y="20595"/>
                  </a:moveTo>
                  <a:cubicBezTo>
                    <a:pt x="17381" y="20595"/>
                    <a:pt x="17381" y="20595"/>
                    <a:pt x="17381" y="20595"/>
                  </a:cubicBezTo>
                  <a:cubicBezTo>
                    <a:pt x="17381" y="1005"/>
                    <a:pt x="17381" y="1005"/>
                    <a:pt x="17381" y="1005"/>
                  </a:cubicBezTo>
                  <a:cubicBezTo>
                    <a:pt x="19238" y="1005"/>
                    <a:pt x="19238" y="1005"/>
                    <a:pt x="19238" y="1005"/>
                  </a:cubicBezTo>
                  <a:lnTo>
                    <a:pt x="19238" y="20595"/>
                  </a:ln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3BA5C323-CCB0-4B6B-A4A7-640423BA67F2}"/>
                </a:ext>
              </a:extLst>
            </p:cNvPr>
            <p:cNvSpPr/>
            <p:nvPr/>
          </p:nvSpPr>
          <p:spPr>
            <a:xfrm>
              <a:off x="7093060" y="2682220"/>
              <a:ext cx="841353" cy="841353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E1A3AFED-5042-4834-8220-893C2B062E98}"/>
              </a:ext>
            </a:extLst>
          </p:cNvPr>
          <p:cNvGrpSpPr/>
          <p:nvPr/>
        </p:nvGrpSpPr>
        <p:grpSpPr>
          <a:xfrm>
            <a:off x="9940597" y="2682220"/>
            <a:ext cx="841353" cy="841353"/>
            <a:chOff x="9940597" y="2682220"/>
            <a:chExt cx="841353" cy="841353"/>
          </a:xfrm>
        </p:grpSpPr>
        <p:sp>
          <p:nvSpPr>
            <p:cNvPr id="49" name="椭圆 48">
              <a:extLst>
                <a:ext uri="{FF2B5EF4-FFF2-40B4-BE49-F238E27FC236}">
                  <a16:creationId xmlns:a16="http://schemas.microsoft.com/office/drawing/2014/main" id="{D86635A5-A1C5-4488-90B2-0F7188370B4C}"/>
                </a:ext>
              </a:extLst>
            </p:cNvPr>
            <p:cNvSpPr/>
            <p:nvPr/>
          </p:nvSpPr>
          <p:spPr>
            <a:xfrm>
              <a:off x="9940597" y="2682220"/>
              <a:ext cx="841353" cy="841353"/>
            </a:xfrm>
            <a:prstGeom prst="ellipse">
              <a:avLst/>
            </a:prstGeom>
            <a:noFill/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Freeform 96">
              <a:extLst>
                <a:ext uri="{FF2B5EF4-FFF2-40B4-BE49-F238E27FC236}">
                  <a16:creationId xmlns:a16="http://schemas.microsoft.com/office/drawing/2014/main" id="{FA0E4BD3-094C-422F-9A67-4C3BC1DE090B}"/>
                </a:ext>
              </a:extLst>
            </p:cNvPr>
            <p:cNvSpPr/>
            <p:nvPr/>
          </p:nvSpPr>
          <p:spPr>
            <a:xfrm>
              <a:off x="10132512" y="2873377"/>
              <a:ext cx="457523" cy="4590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894" y="0"/>
                    <a:pt x="0" y="4894"/>
                    <a:pt x="0" y="10800"/>
                  </a:cubicBezTo>
                  <a:cubicBezTo>
                    <a:pt x="0" y="16706"/>
                    <a:pt x="4894" y="21600"/>
                    <a:pt x="10800" y="21600"/>
                  </a:cubicBezTo>
                  <a:cubicBezTo>
                    <a:pt x="16706" y="21600"/>
                    <a:pt x="21600" y="16706"/>
                    <a:pt x="21600" y="10800"/>
                  </a:cubicBezTo>
                  <a:cubicBezTo>
                    <a:pt x="21600" y="4894"/>
                    <a:pt x="16706" y="0"/>
                    <a:pt x="10800" y="0"/>
                  </a:cubicBezTo>
                  <a:close/>
                  <a:moveTo>
                    <a:pt x="3375" y="4050"/>
                  </a:moveTo>
                  <a:cubicBezTo>
                    <a:pt x="3544" y="3881"/>
                    <a:pt x="3544" y="3881"/>
                    <a:pt x="3713" y="3712"/>
                  </a:cubicBezTo>
                  <a:cubicBezTo>
                    <a:pt x="4556" y="2869"/>
                    <a:pt x="5738" y="2025"/>
                    <a:pt x="6919" y="1519"/>
                  </a:cubicBezTo>
                  <a:cubicBezTo>
                    <a:pt x="7256" y="1350"/>
                    <a:pt x="7763" y="1181"/>
                    <a:pt x="8100" y="1181"/>
                  </a:cubicBezTo>
                  <a:cubicBezTo>
                    <a:pt x="9113" y="844"/>
                    <a:pt x="9113" y="844"/>
                    <a:pt x="9113" y="844"/>
                  </a:cubicBezTo>
                  <a:cubicBezTo>
                    <a:pt x="8269" y="1519"/>
                    <a:pt x="8269" y="1519"/>
                    <a:pt x="8269" y="1519"/>
                  </a:cubicBezTo>
                  <a:cubicBezTo>
                    <a:pt x="7256" y="2531"/>
                    <a:pt x="6244" y="3712"/>
                    <a:pt x="5569" y="5062"/>
                  </a:cubicBezTo>
                  <a:cubicBezTo>
                    <a:pt x="5400" y="5231"/>
                    <a:pt x="5400" y="5231"/>
                    <a:pt x="5400" y="5231"/>
                  </a:cubicBezTo>
                  <a:cubicBezTo>
                    <a:pt x="5231" y="5062"/>
                    <a:pt x="5231" y="5062"/>
                    <a:pt x="5231" y="5062"/>
                  </a:cubicBezTo>
                  <a:cubicBezTo>
                    <a:pt x="4556" y="4894"/>
                    <a:pt x="4050" y="4725"/>
                    <a:pt x="3544" y="4387"/>
                  </a:cubicBezTo>
                  <a:cubicBezTo>
                    <a:pt x="3206" y="4219"/>
                    <a:pt x="3206" y="4219"/>
                    <a:pt x="3206" y="4219"/>
                  </a:cubicBezTo>
                  <a:lnTo>
                    <a:pt x="3375" y="4050"/>
                  </a:lnTo>
                  <a:close/>
                  <a:moveTo>
                    <a:pt x="844" y="10125"/>
                  </a:moveTo>
                  <a:cubicBezTo>
                    <a:pt x="844" y="9112"/>
                    <a:pt x="1181" y="7931"/>
                    <a:pt x="1519" y="6919"/>
                  </a:cubicBezTo>
                  <a:cubicBezTo>
                    <a:pt x="1856" y="6244"/>
                    <a:pt x="2194" y="5569"/>
                    <a:pt x="2531" y="5062"/>
                  </a:cubicBezTo>
                  <a:cubicBezTo>
                    <a:pt x="2700" y="4894"/>
                    <a:pt x="2700" y="4894"/>
                    <a:pt x="2700" y="4894"/>
                  </a:cubicBezTo>
                  <a:cubicBezTo>
                    <a:pt x="2869" y="5062"/>
                    <a:pt x="2869" y="5062"/>
                    <a:pt x="2869" y="5062"/>
                  </a:cubicBezTo>
                  <a:cubicBezTo>
                    <a:pt x="3544" y="5231"/>
                    <a:pt x="4219" y="5569"/>
                    <a:pt x="4894" y="5737"/>
                  </a:cubicBezTo>
                  <a:cubicBezTo>
                    <a:pt x="5063" y="5906"/>
                    <a:pt x="5063" y="5906"/>
                    <a:pt x="5063" y="5906"/>
                  </a:cubicBezTo>
                  <a:cubicBezTo>
                    <a:pt x="4894" y="6075"/>
                    <a:pt x="4894" y="6075"/>
                    <a:pt x="4894" y="6075"/>
                  </a:cubicBezTo>
                  <a:cubicBezTo>
                    <a:pt x="4388" y="7425"/>
                    <a:pt x="4050" y="8775"/>
                    <a:pt x="4050" y="10125"/>
                  </a:cubicBezTo>
                  <a:cubicBezTo>
                    <a:pt x="4050" y="10462"/>
                    <a:pt x="4050" y="10462"/>
                    <a:pt x="4050" y="10462"/>
                  </a:cubicBezTo>
                  <a:cubicBezTo>
                    <a:pt x="844" y="10462"/>
                    <a:pt x="844" y="10462"/>
                    <a:pt x="844" y="10462"/>
                  </a:cubicBezTo>
                  <a:lnTo>
                    <a:pt x="844" y="10125"/>
                  </a:lnTo>
                  <a:close/>
                  <a:moveTo>
                    <a:pt x="2869" y="16538"/>
                  </a:moveTo>
                  <a:cubicBezTo>
                    <a:pt x="2700" y="16706"/>
                    <a:pt x="2700" y="16706"/>
                    <a:pt x="2700" y="16706"/>
                  </a:cubicBezTo>
                  <a:cubicBezTo>
                    <a:pt x="2531" y="16538"/>
                    <a:pt x="2531" y="16538"/>
                    <a:pt x="2531" y="16538"/>
                  </a:cubicBezTo>
                  <a:cubicBezTo>
                    <a:pt x="2194" y="16031"/>
                    <a:pt x="1856" y="15356"/>
                    <a:pt x="1519" y="14681"/>
                  </a:cubicBezTo>
                  <a:cubicBezTo>
                    <a:pt x="1181" y="13669"/>
                    <a:pt x="844" y="12488"/>
                    <a:pt x="844" y="11475"/>
                  </a:cubicBezTo>
                  <a:cubicBezTo>
                    <a:pt x="844" y="11138"/>
                    <a:pt x="844" y="11138"/>
                    <a:pt x="844" y="11138"/>
                  </a:cubicBezTo>
                  <a:cubicBezTo>
                    <a:pt x="4050" y="11138"/>
                    <a:pt x="4050" y="11138"/>
                    <a:pt x="4050" y="11138"/>
                  </a:cubicBezTo>
                  <a:cubicBezTo>
                    <a:pt x="4050" y="11475"/>
                    <a:pt x="4050" y="11475"/>
                    <a:pt x="4050" y="11475"/>
                  </a:cubicBezTo>
                  <a:cubicBezTo>
                    <a:pt x="4050" y="12825"/>
                    <a:pt x="4388" y="14175"/>
                    <a:pt x="4894" y="15525"/>
                  </a:cubicBezTo>
                  <a:cubicBezTo>
                    <a:pt x="5063" y="15694"/>
                    <a:pt x="5063" y="15694"/>
                    <a:pt x="5063" y="15694"/>
                  </a:cubicBezTo>
                  <a:cubicBezTo>
                    <a:pt x="4894" y="15863"/>
                    <a:pt x="4894" y="15863"/>
                    <a:pt x="4894" y="15863"/>
                  </a:cubicBezTo>
                  <a:cubicBezTo>
                    <a:pt x="4219" y="16031"/>
                    <a:pt x="3544" y="16369"/>
                    <a:pt x="2869" y="16538"/>
                  </a:cubicBezTo>
                  <a:close/>
                  <a:moveTo>
                    <a:pt x="8100" y="20419"/>
                  </a:moveTo>
                  <a:cubicBezTo>
                    <a:pt x="7763" y="20419"/>
                    <a:pt x="7256" y="20250"/>
                    <a:pt x="6919" y="20081"/>
                  </a:cubicBezTo>
                  <a:cubicBezTo>
                    <a:pt x="5738" y="19575"/>
                    <a:pt x="4556" y="18900"/>
                    <a:pt x="3713" y="17888"/>
                  </a:cubicBezTo>
                  <a:cubicBezTo>
                    <a:pt x="3544" y="17719"/>
                    <a:pt x="3544" y="17719"/>
                    <a:pt x="3375" y="17550"/>
                  </a:cubicBezTo>
                  <a:cubicBezTo>
                    <a:pt x="3206" y="17381"/>
                    <a:pt x="3206" y="17381"/>
                    <a:pt x="3206" y="17381"/>
                  </a:cubicBezTo>
                  <a:cubicBezTo>
                    <a:pt x="3544" y="17213"/>
                    <a:pt x="3544" y="17213"/>
                    <a:pt x="3544" y="17213"/>
                  </a:cubicBezTo>
                  <a:cubicBezTo>
                    <a:pt x="4050" y="16875"/>
                    <a:pt x="4556" y="16706"/>
                    <a:pt x="5231" y="16538"/>
                  </a:cubicBezTo>
                  <a:cubicBezTo>
                    <a:pt x="5400" y="16369"/>
                    <a:pt x="5400" y="16369"/>
                    <a:pt x="5400" y="16369"/>
                  </a:cubicBezTo>
                  <a:cubicBezTo>
                    <a:pt x="5569" y="16538"/>
                    <a:pt x="5569" y="16538"/>
                    <a:pt x="5569" y="16538"/>
                  </a:cubicBezTo>
                  <a:cubicBezTo>
                    <a:pt x="6244" y="17888"/>
                    <a:pt x="7256" y="19069"/>
                    <a:pt x="8269" y="20081"/>
                  </a:cubicBezTo>
                  <a:cubicBezTo>
                    <a:pt x="9113" y="20756"/>
                    <a:pt x="9113" y="20756"/>
                    <a:pt x="9113" y="20756"/>
                  </a:cubicBezTo>
                  <a:lnTo>
                    <a:pt x="8100" y="20419"/>
                  </a:lnTo>
                  <a:close/>
                  <a:moveTo>
                    <a:pt x="10463" y="20588"/>
                  </a:moveTo>
                  <a:cubicBezTo>
                    <a:pt x="10125" y="20419"/>
                    <a:pt x="10125" y="20419"/>
                    <a:pt x="10125" y="20419"/>
                  </a:cubicBezTo>
                  <a:cubicBezTo>
                    <a:pt x="9281" y="19913"/>
                    <a:pt x="8775" y="19406"/>
                    <a:pt x="8100" y="18900"/>
                  </a:cubicBezTo>
                  <a:cubicBezTo>
                    <a:pt x="7425" y="18056"/>
                    <a:pt x="6750" y="17381"/>
                    <a:pt x="6244" y="16369"/>
                  </a:cubicBezTo>
                  <a:cubicBezTo>
                    <a:pt x="6075" y="16200"/>
                    <a:pt x="6075" y="16200"/>
                    <a:pt x="6075" y="16200"/>
                  </a:cubicBezTo>
                  <a:cubicBezTo>
                    <a:pt x="6413" y="16031"/>
                    <a:pt x="6413" y="16031"/>
                    <a:pt x="6413" y="16031"/>
                  </a:cubicBezTo>
                  <a:cubicBezTo>
                    <a:pt x="7594" y="15863"/>
                    <a:pt x="8944" y="15694"/>
                    <a:pt x="10125" y="15525"/>
                  </a:cubicBezTo>
                  <a:cubicBezTo>
                    <a:pt x="10463" y="15525"/>
                    <a:pt x="10463" y="15525"/>
                    <a:pt x="10463" y="15525"/>
                  </a:cubicBezTo>
                  <a:lnTo>
                    <a:pt x="10463" y="20588"/>
                  </a:lnTo>
                  <a:close/>
                  <a:moveTo>
                    <a:pt x="10463" y="14850"/>
                  </a:moveTo>
                  <a:cubicBezTo>
                    <a:pt x="10125" y="14850"/>
                    <a:pt x="10125" y="14850"/>
                    <a:pt x="10125" y="14850"/>
                  </a:cubicBezTo>
                  <a:cubicBezTo>
                    <a:pt x="8775" y="14850"/>
                    <a:pt x="7425" y="15019"/>
                    <a:pt x="6075" y="15356"/>
                  </a:cubicBezTo>
                  <a:cubicBezTo>
                    <a:pt x="5738" y="15525"/>
                    <a:pt x="5738" y="15525"/>
                    <a:pt x="5738" y="15525"/>
                  </a:cubicBezTo>
                  <a:cubicBezTo>
                    <a:pt x="5738" y="15188"/>
                    <a:pt x="5738" y="15188"/>
                    <a:pt x="5738" y="15188"/>
                  </a:cubicBezTo>
                  <a:cubicBezTo>
                    <a:pt x="5231" y="14006"/>
                    <a:pt x="4894" y="12825"/>
                    <a:pt x="4894" y="11475"/>
                  </a:cubicBezTo>
                  <a:cubicBezTo>
                    <a:pt x="4894" y="11138"/>
                    <a:pt x="4894" y="11138"/>
                    <a:pt x="4894" y="11138"/>
                  </a:cubicBezTo>
                  <a:cubicBezTo>
                    <a:pt x="10463" y="11138"/>
                    <a:pt x="10463" y="11138"/>
                    <a:pt x="10463" y="11138"/>
                  </a:cubicBezTo>
                  <a:lnTo>
                    <a:pt x="10463" y="14850"/>
                  </a:lnTo>
                  <a:close/>
                  <a:moveTo>
                    <a:pt x="10463" y="10462"/>
                  </a:moveTo>
                  <a:cubicBezTo>
                    <a:pt x="4894" y="10462"/>
                    <a:pt x="4894" y="10462"/>
                    <a:pt x="4894" y="10462"/>
                  </a:cubicBezTo>
                  <a:cubicBezTo>
                    <a:pt x="4894" y="10125"/>
                    <a:pt x="4894" y="10125"/>
                    <a:pt x="4894" y="10125"/>
                  </a:cubicBezTo>
                  <a:cubicBezTo>
                    <a:pt x="4894" y="8775"/>
                    <a:pt x="5231" y="7594"/>
                    <a:pt x="5738" y="6412"/>
                  </a:cubicBezTo>
                  <a:cubicBezTo>
                    <a:pt x="5738" y="6244"/>
                    <a:pt x="5738" y="6244"/>
                    <a:pt x="5738" y="6244"/>
                  </a:cubicBezTo>
                  <a:cubicBezTo>
                    <a:pt x="6075" y="6244"/>
                    <a:pt x="6075" y="6244"/>
                    <a:pt x="6075" y="6244"/>
                  </a:cubicBezTo>
                  <a:cubicBezTo>
                    <a:pt x="7425" y="6581"/>
                    <a:pt x="8775" y="6750"/>
                    <a:pt x="10125" y="6750"/>
                  </a:cubicBezTo>
                  <a:cubicBezTo>
                    <a:pt x="10463" y="6750"/>
                    <a:pt x="10463" y="6750"/>
                    <a:pt x="10463" y="6750"/>
                  </a:cubicBezTo>
                  <a:lnTo>
                    <a:pt x="10463" y="10462"/>
                  </a:lnTo>
                  <a:close/>
                  <a:moveTo>
                    <a:pt x="10463" y="6075"/>
                  </a:moveTo>
                  <a:cubicBezTo>
                    <a:pt x="10125" y="6075"/>
                    <a:pt x="10125" y="6075"/>
                    <a:pt x="10125" y="6075"/>
                  </a:cubicBezTo>
                  <a:cubicBezTo>
                    <a:pt x="8944" y="5906"/>
                    <a:pt x="7594" y="5737"/>
                    <a:pt x="6413" y="5569"/>
                  </a:cubicBezTo>
                  <a:cubicBezTo>
                    <a:pt x="6075" y="5400"/>
                    <a:pt x="6075" y="5400"/>
                    <a:pt x="6075" y="5400"/>
                  </a:cubicBezTo>
                  <a:cubicBezTo>
                    <a:pt x="6244" y="5231"/>
                    <a:pt x="6244" y="5231"/>
                    <a:pt x="6244" y="5231"/>
                  </a:cubicBezTo>
                  <a:cubicBezTo>
                    <a:pt x="6750" y="4219"/>
                    <a:pt x="7425" y="3544"/>
                    <a:pt x="8100" y="2869"/>
                  </a:cubicBezTo>
                  <a:cubicBezTo>
                    <a:pt x="8775" y="2194"/>
                    <a:pt x="9281" y="1687"/>
                    <a:pt x="10125" y="1181"/>
                  </a:cubicBezTo>
                  <a:cubicBezTo>
                    <a:pt x="10463" y="1012"/>
                    <a:pt x="10463" y="1012"/>
                    <a:pt x="10463" y="1012"/>
                  </a:cubicBezTo>
                  <a:lnTo>
                    <a:pt x="10463" y="6075"/>
                  </a:lnTo>
                  <a:close/>
                  <a:moveTo>
                    <a:pt x="18731" y="5062"/>
                  </a:moveTo>
                  <a:cubicBezTo>
                    <a:pt x="18900" y="4894"/>
                    <a:pt x="18900" y="4894"/>
                    <a:pt x="18900" y="4894"/>
                  </a:cubicBezTo>
                  <a:cubicBezTo>
                    <a:pt x="19069" y="5062"/>
                    <a:pt x="19069" y="5062"/>
                    <a:pt x="19069" y="5062"/>
                  </a:cubicBezTo>
                  <a:cubicBezTo>
                    <a:pt x="19406" y="5569"/>
                    <a:pt x="19744" y="6244"/>
                    <a:pt x="20081" y="6919"/>
                  </a:cubicBezTo>
                  <a:cubicBezTo>
                    <a:pt x="20419" y="7931"/>
                    <a:pt x="20756" y="9112"/>
                    <a:pt x="20756" y="10125"/>
                  </a:cubicBezTo>
                  <a:cubicBezTo>
                    <a:pt x="20756" y="10462"/>
                    <a:pt x="20756" y="10462"/>
                    <a:pt x="20756" y="10462"/>
                  </a:cubicBezTo>
                  <a:cubicBezTo>
                    <a:pt x="17550" y="10462"/>
                    <a:pt x="17550" y="10462"/>
                    <a:pt x="17550" y="10462"/>
                  </a:cubicBezTo>
                  <a:cubicBezTo>
                    <a:pt x="17550" y="10125"/>
                    <a:pt x="17550" y="10125"/>
                    <a:pt x="17550" y="10125"/>
                  </a:cubicBezTo>
                  <a:cubicBezTo>
                    <a:pt x="17550" y="8775"/>
                    <a:pt x="17212" y="7425"/>
                    <a:pt x="16537" y="6075"/>
                  </a:cubicBezTo>
                  <a:cubicBezTo>
                    <a:pt x="16537" y="5906"/>
                    <a:pt x="16537" y="5906"/>
                    <a:pt x="16537" y="5906"/>
                  </a:cubicBezTo>
                  <a:cubicBezTo>
                    <a:pt x="16706" y="5737"/>
                    <a:pt x="16706" y="5737"/>
                    <a:pt x="16706" y="5737"/>
                  </a:cubicBezTo>
                  <a:cubicBezTo>
                    <a:pt x="17381" y="5569"/>
                    <a:pt x="18056" y="5231"/>
                    <a:pt x="18731" y="5062"/>
                  </a:cubicBezTo>
                  <a:close/>
                  <a:moveTo>
                    <a:pt x="13500" y="1181"/>
                  </a:moveTo>
                  <a:cubicBezTo>
                    <a:pt x="13837" y="1181"/>
                    <a:pt x="14344" y="1350"/>
                    <a:pt x="14681" y="1519"/>
                  </a:cubicBezTo>
                  <a:cubicBezTo>
                    <a:pt x="15862" y="2025"/>
                    <a:pt x="17044" y="2869"/>
                    <a:pt x="17887" y="3712"/>
                  </a:cubicBezTo>
                  <a:cubicBezTo>
                    <a:pt x="18056" y="3881"/>
                    <a:pt x="18056" y="3881"/>
                    <a:pt x="18225" y="4050"/>
                  </a:cubicBezTo>
                  <a:cubicBezTo>
                    <a:pt x="18394" y="4219"/>
                    <a:pt x="18394" y="4219"/>
                    <a:pt x="18394" y="4219"/>
                  </a:cubicBezTo>
                  <a:cubicBezTo>
                    <a:pt x="18056" y="4387"/>
                    <a:pt x="18056" y="4387"/>
                    <a:pt x="18056" y="4387"/>
                  </a:cubicBezTo>
                  <a:cubicBezTo>
                    <a:pt x="17550" y="4725"/>
                    <a:pt x="17044" y="4894"/>
                    <a:pt x="16369" y="5062"/>
                  </a:cubicBezTo>
                  <a:cubicBezTo>
                    <a:pt x="16200" y="5231"/>
                    <a:pt x="16200" y="5231"/>
                    <a:pt x="16200" y="5231"/>
                  </a:cubicBezTo>
                  <a:cubicBezTo>
                    <a:pt x="16031" y="5062"/>
                    <a:pt x="16031" y="5062"/>
                    <a:pt x="16031" y="5062"/>
                  </a:cubicBezTo>
                  <a:cubicBezTo>
                    <a:pt x="15356" y="3712"/>
                    <a:pt x="14344" y="2531"/>
                    <a:pt x="13331" y="1519"/>
                  </a:cubicBezTo>
                  <a:cubicBezTo>
                    <a:pt x="12487" y="844"/>
                    <a:pt x="12487" y="844"/>
                    <a:pt x="12487" y="844"/>
                  </a:cubicBezTo>
                  <a:lnTo>
                    <a:pt x="13500" y="1181"/>
                  </a:lnTo>
                  <a:close/>
                  <a:moveTo>
                    <a:pt x="11137" y="1012"/>
                  </a:moveTo>
                  <a:cubicBezTo>
                    <a:pt x="11475" y="1181"/>
                    <a:pt x="11475" y="1181"/>
                    <a:pt x="11475" y="1181"/>
                  </a:cubicBezTo>
                  <a:cubicBezTo>
                    <a:pt x="12319" y="1687"/>
                    <a:pt x="12825" y="2194"/>
                    <a:pt x="13500" y="2700"/>
                  </a:cubicBezTo>
                  <a:cubicBezTo>
                    <a:pt x="14175" y="3544"/>
                    <a:pt x="14850" y="4219"/>
                    <a:pt x="15356" y="5231"/>
                  </a:cubicBezTo>
                  <a:cubicBezTo>
                    <a:pt x="15356" y="5400"/>
                    <a:pt x="15356" y="5400"/>
                    <a:pt x="15356" y="5400"/>
                  </a:cubicBezTo>
                  <a:cubicBezTo>
                    <a:pt x="15187" y="5569"/>
                    <a:pt x="15187" y="5569"/>
                    <a:pt x="15187" y="5569"/>
                  </a:cubicBezTo>
                  <a:cubicBezTo>
                    <a:pt x="14006" y="5737"/>
                    <a:pt x="12656" y="5906"/>
                    <a:pt x="11475" y="6075"/>
                  </a:cubicBezTo>
                  <a:cubicBezTo>
                    <a:pt x="11137" y="6075"/>
                    <a:pt x="11137" y="6075"/>
                    <a:pt x="11137" y="6075"/>
                  </a:cubicBezTo>
                  <a:lnTo>
                    <a:pt x="11137" y="1012"/>
                  </a:lnTo>
                  <a:close/>
                  <a:moveTo>
                    <a:pt x="11137" y="6750"/>
                  </a:moveTo>
                  <a:cubicBezTo>
                    <a:pt x="11475" y="6750"/>
                    <a:pt x="11475" y="6750"/>
                    <a:pt x="11475" y="6750"/>
                  </a:cubicBezTo>
                  <a:cubicBezTo>
                    <a:pt x="12825" y="6750"/>
                    <a:pt x="14175" y="6581"/>
                    <a:pt x="15525" y="6244"/>
                  </a:cubicBezTo>
                  <a:cubicBezTo>
                    <a:pt x="15862" y="6075"/>
                    <a:pt x="15862" y="6075"/>
                    <a:pt x="15862" y="6075"/>
                  </a:cubicBezTo>
                  <a:cubicBezTo>
                    <a:pt x="15862" y="6412"/>
                    <a:pt x="15862" y="6412"/>
                    <a:pt x="15862" y="6412"/>
                  </a:cubicBezTo>
                  <a:cubicBezTo>
                    <a:pt x="16369" y="7594"/>
                    <a:pt x="16706" y="8775"/>
                    <a:pt x="16706" y="10125"/>
                  </a:cubicBezTo>
                  <a:cubicBezTo>
                    <a:pt x="16706" y="10462"/>
                    <a:pt x="16706" y="10462"/>
                    <a:pt x="16706" y="10462"/>
                  </a:cubicBezTo>
                  <a:cubicBezTo>
                    <a:pt x="11137" y="10462"/>
                    <a:pt x="11137" y="10462"/>
                    <a:pt x="11137" y="10462"/>
                  </a:cubicBezTo>
                  <a:lnTo>
                    <a:pt x="11137" y="6750"/>
                  </a:lnTo>
                  <a:close/>
                  <a:moveTo>
                    <a:pt x="11137" y="11138"/>
                  </a:moveTo>
                  <a:cubicBezTo>
                    <a:pt x="16706" y="11138"/>
                    <a:pt x="16706" y="11138"/>
                    <a:pt x="16706" y="11138"/>
                  </a:cubicBezTo>
                  <a:cubicBezTo>
                    <a:pt x="16706" y="11475"/>
                    <a:pt x="16706" y="11475"/>
                    <a:pt x="16706" y="11475"/>
                  </a:cubicBezTo>
                  <a:cubicBezTo>
                    <a:pt x="16706" y="12825"/>
                    <a:pt x="16369" y="14006"/>
                    <a:pt x="15862" y="15188"/>
                  </a:cubicBezTo>
                  <a:cubicBezTo>
                    <a:pt x="15862" y="15356"/>
                    <a:pt x="15862" y="15356"/>
                    <a:pt x="15862" y="15356"/>
                  </a:cubicBezTo>
                  <a:cubicBezTo>
                    <a:pt x="15525" y="15356"/>
                    <a:pt x="15525" y="15356"/>
                    <a:pt x="15525" y="15356"/>
                  </a:cubicBezTo>
                  <a:cubicBezTo>
                    <a:pt x="14175" y="15019"/>
                    <a:pt x="12825" y="14850"/>
                    <a:pt x="11475" y="14850"/>
                  </a:cubicBezTo>
                  <a:cubicBezTo>
                    <a:pt x="11137" y="14850"/>
                    <a:pt x="11137" y="14850"/>
                    <a:pt x="11137" y="14850"/>
                  </a:cubicBezTo>
                  <a:lnTo>
                    <a:pt x="11137" y="11138"/>
                  </a:lnTo>
                  <a:close/>
                  <a:moveTo>
                    <a:pt x="11137" y="20588"/>
                  </a:moveTo>
                  <a:cubicBezTo>
                    <a:pt x="11137" y="15525"/>
                    <a:pt x="11137" y="15525"/>
                    <a:pt x="11137" y="15525"/>
                  </a:cubicBezTo>
                  <a:cubicBezTo>
                    <a:pt x="11475" y="15525"/>
                    <a:pt x="11475" y="15525"/>
                    <a:pt x="11475" y="15525"/>
                  </a:cubicBezTo>
                  <a:cubicBezTo>
                    <a:pt x="12656" y="15694"/>
                    <a:pt x="14006" y="15863"/>
                    <a:pt x="15187" y="16031"/>
                  </a:cubicBezTo>
                  <a:cubicBezTo>
                    <a:pt x="15356" y="16200"/>
                    <a:pt x="15356" y="16200"/>
                    <a:pt x="15356" y="16200"/>
                  </a:cubicBezTo>
                  <a:cubicBezTo>
                    <a:pt x="15356" y="16369"/>
                    <a:pt x="15356" y="16369"/>
                    <a:pt x="15356" y="16369"/>
                  </a:cubicBezTo>
                  <a:cubicBezTo>
                    <a:pt x="14850" y="17381"/>
                    <a:pt x="14175" y="18056"/>
                    <a:pt x="13500" y="18900"/>
                  </a:cubicBezTo>
                  <a:cubicBezTo>
                    <a:pt x="12825" y="19406"/>
                    <a:pt x="12319" y="19913"/>
                    <a:pt x="11475" y="20419"/>
                  </a:cubicBezTo>
                  <a:lnTo>
                    <a:pt x="11137" y="20588"/>
                  </a:lnTo>
                  <a:close/>
                  <a:moveTo>
                    <a:pt x="18225" y="17550"/>
                  </a:moveTo>
                  <a:cubicBezTo>
                    <a:pt x="18056" y="17719"/>
                    <a:pt x="18056" y="17719"/>
                    <a:pt x="17887" y="17888"/>
                  </a:cubicBezTo>
                  <a:cubicBezTo>
                    <a:pt x="17044" y="18900"/>
                    <a:pt x="15862" y="19575"/>
                    <a:pt x="14681" y="20081"/>
                  </a:cubicBezTo>
                  <a:cubicBezTo>
                    <a:pt x="14344" y="20250"/>
                    <a:pt x="13837" y="20419"/>
                    <a:pt x="13500" y="20419"/>
                  </a:cubicBezTo>
                  <a:cubicBezTo>
                    <a:pt x="12487" y="20756"/>
                    <a:pt x="12487" y="20756"/>
                    <a:pt x="12487" y="20756"/>
                  </a:cubicBezTo>
                  <a:cubicBezTo>
                    <a:pt x="13331" y="20081"/>
                    <a:pt x="13331" y="20081"/>
                    <a:pt x="13331" y="20081"/>
                  </a:cubicBezTo>
                  <a:cubicBezTo>
                    <a:pt x="14344" y="19069"/>
                    <a:pt x="15356" y="17888"/>
                    <a:pt x="16031" y="16538"/>
                  </a:cubicBezTo>
                  <a:cubicBezTo>
                    <a:pt x="16200" y="16369"/>
                    <a:pt x="16200" y="16369"/>
                    <a:pt x="16200" y="16369"/>
                  </a:cubicBezTo>
                  <a:cubicBezTo>
                    <a:pt x="16369" y="16538"/>
                    <a:pt x="16369" y="16538"/>
                    <a:pt x="16369" y="16538"/>
                  </a:cubicBezTo>
                  <a:cubicBezTo>
                    <a:pt x="17044" y="16706"/>
                    <a:pt x="17550" y="16875"/>
                    <a:pt x="18056" y="17213"/>
                  </a:cubicBezTo>
                  <a:cubicBezTo>
                    <a:pt x="18394" y="17381"/>
                    <a:pt x="18394" y="17381"/>
                    <a:pt x="18394" y="17381"/>
                  </a:cubicBezTo>
                  <a:lnTo>
                    <a:pt x="18225" y="17550"/>
                  </a:lnTo>
                  <a:close/>
                  <a:moveTo>
                    <a:pt x="20756" y="11475"/>
                  </a:moveTo>
                  <a:cubicBezTo>
                    <a:pt x="20756" y="12488"/>
                    <a:pt x="20419" y="13669"/>
                    <a:pt x="20081" y="14681"/>
                  </a:cubicBezTo>
                  <a:cubicBezTo>
                    <a:pt x="19744" y="15356"/>
                    <a:pt x="19406" y="16031"/>
                    <a:pt x="19069" y="16538"/>
                  </a:cubicBezTo>
                  <a:cubicBezTo>
                    <a:pt x="18900" y="16706"/>
                    <a:pt x="18900" y="16706"/>
                    <a:pt x="18900" y="16706"/>
                  </a:cubicBezTo>
                  <a:cubicBezTo>
                    <a:pt x="18731" y="16538"/>
                    <a:pt x="18731" y="16538"/>
                    <a:pt x="18731" y="16538"/>
                  </a:cubicBezTo>
                  <a:cubicBezTo>
                    <a:pt x="18056" y="16369"/>
                    <a:pt x="17381" y="16031"/>
                    <a:pt x="16706" y="15863"/>
                  </a:cubicBezTo>
                  <a:cubicBezTo>
                    <a:pt x="16537" y="15694"/>
                    <a:pt x="16537" y="15694"/>
                    <a:pt x="16537" y="15694"/>
                  </a:cubicBezTo>
                  <a:cubicBezTo>
                    <a:pt x="16537" y="15525"/>
                    <a:pt x="16537" y="15525"/>
                    <a:pt x="16537" y="15525"/>
                  </a:cubicBezTo>
                  <a:cubicBezTo>
                    <a:pt x="17212" y="14175"/>
                    <a:pt x="17550" y="12825"/>
                    <a:pt x="17550" y="11475"/>
                  </a:cubicBezTo>
                  <a:cubicBezTo>
                    <a:pt x="17550" y="11138"/>
                    <a:pt x="17550" y="11138"/>
                    <a:pt x="17550" y="11138"/>
                  </a:cubicBezTo>
                  <a:cubicBezTo>
                    <a:pt x="20756" y="11138"/>
                    <a:pt x="20756" y="11138"/>
                    <a:pt x="20756" y="11138"/>
                  </a:cubicBezTo>
                  <a:lnTo>
                    <a:pt x="20756" y="11475"/>
                  </a:lnTo>
                  <a:close/>
                </a:path>
              </a:pathLst>
            </a:custGeom>
            <a:solidFill>
              <a:srgbClr val="FFFFFF"/>
            </a:solidFill>
            <a:ln w="12700">
              <a:miter lim="400000"/>
            </a:ln>
          </p:spPr>
          <p:txBody>
            <a:bodyPr tIns="91439" bIns="91439"/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570627541"/>
      </p:ext>
    </p:extLst>
  </p:cSld>
  <p:clrMapOvr>
    <a:masterClrMapping/>
  </p:clrMapOvr>
  <p:transition spd="med" advClick="0" advTm="0">
    <p:pull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750"/>
                            </p:stCondLst>
                            <p:childTnLst>
                              <p:par>
                                <p:cTn id="21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000"/>
                            </p:stCondLst>
                            <p:childTnLst>
                              <p:par>
                                <p:cTn id="5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 animBg="1"/>
      <p:bldP spid="13" grpId="0" animBg="1"/>
      <p:bldP spid="17" grpId="0" animBg="1"/>
      <p:bldP spid="2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DC7118B-9341-4EE5-92A8-3950DA44DE20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2FD3D542-CE65-4B9C-8285-46698F6CE5ED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5B7981D-3FEE-45C1-88B4-77C4F9A372CD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AD52EF71-6386-42AA-9F51-BE068B4AD2DA}"/>
              </a:ext>
            </a:extLst>
          </p:cNvPr>
          <p:cNvSpPr txBox="1"/>
          <p:nvPr/>
        </p:nvSpPr>
        <p:spPr>
          <a:xfrm>
            <a:off x="1247427" y="1330791"/>
            <a:ext cx="96971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pPr algn="ctr"/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0" name="组合 49">
            <a:extLst>
              <a:ext uri="{FF2B5EF4-FFF2-40B4-BE49-F238E27FC236}">
                <a16:creationId xmlns:a16="http://schemas.microsoft.com/office/drawing/2014/main" id="{5CC46B51-CB6C-43EB-9366-4A132999F844}"/>
              </a:ext>
            </a:extLst>
          </p:cNvPr>
          <p:cNvGrpSpPr/>
          <p:nvPr/>
        </p:nvGrpSpPr>
        <p:grpSpPr>
          <a:xfrm>
            <a:off x="857324" y="2353880"/>
            <a:ext cx="2081561" cy="4098149"/>
            <a:chOff x="857324" y="2353880"/>
            <a:chExt cx="2081561" cy="4098149"/>
          </a:xfrm>
        </p:grpSpPr>
        <p:sp>
          <p:nvSpPr>
            <p:cNvPr id="6" name="矩形: 圆角 5">
              <a:extLst>
                <a:ext uri="{FF2B5EF4-FFF2-40B4-BE49-F238E27FC236}">
                  <a16:creationId xmlns:a16="http://schemas.microsoft.com/office/drawing/2014/main" id="{9C9A5EF5-D9F1-4318-B5E3-342D5187926B}"/>
                </a:ext>
              </a:extLst>
            </p:cNvPr>
            <p:cNvSpPr/>
            <p:nvPr/>
          </p:nvSpPr>
          <p:spPr>
            <a:xfrm>
              <a:off x="857324" y="2353880"/>
              <a:ext cx="2081561" cy="3784134"/>
            </a:xfrm>
            <a:prstGeom prst="roundRect">
              <a:avLst/>
            </a:prstGeom>
            <a:solidFill>
              <a:srgbClr val="0F8F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D9EE3D9F-F763-42F5-838B-5DFC81D03D06}"/>
                </a:ext>
              </a:extLst>
            </p:cNvPr>
            <p:cNvSpPr/>
            <p:nvPr/>
          </p:nvSpPr>
          <p:spPr>
            <a:xfrm>
              <a:off x="1565613" y="5787046"/>
              <a:ext cx="664983" cy="664983"/>
            </a:xfrm>
            <a:prstGeom prst="ellipse">
              <a:avLst/>
            </a:prstGeom>
            <a:solidFill>
              <a:srgbClr val="31566D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2E8A53BD-950B-4AF4-B9AD-88E8B45C4E30}"/>
              </a:ext>
            </a:extLst>
          </p:cNvPr>
          <p:cNvGrpSpPr/>
          <p:nvPr/>
        </p:nvGrpSpPr>
        <p:grpSpPr>
          <a:xfrm>
            <a:off x="1069429" y="4344220"/>
            <a:ext cx="1657350" cy="1264087"/>
            <a:chOff x="1327510" y="3857193"/>
            <a:chExt cx="1657350" cy="1264087"/>
          </a:xfrm>
        </p:grpSpPr>
        <p:sp>
          <p:nvSpPr>
            <p:cNvPr id="11" name="文本框 10">
              <a:extLst>
                <a:ext uri="{FF2B5EF4-FFF2-40B4-BE49-F238E27FC236}">
                  <a16:creationId xmlns:a16="http://schemas.microsoft.com/office/drawing/2014/main" id="{6D79D303-A82C-4BC9-8FFB-540ED58DE0B0}"/>
                </a:ext>
              </a:extLst>
            </p:cNvPr>
            <p:cNvSpPr txBox="1"/>
            <p:nvPr/>
          </p:nvSpPr>
          <p:spPr>
            <a:xfrm>
              <a:off x="1327510" y="4105617"/>
              <a:ext cx="16573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</a:p>
          </p:txBody>
        </p: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EFE17A59-1DDE-45FC-BAA5-74BF62706E06}"/>
                </a:ext>
              </a:extLst>
            </p:cNvPr>
            <p:cNvSpPr txBox="1"/>
            <p:nvPr/>
          </p:nvSpPr>
          <p:spPr>
            <a:xfrm>
              <a:off x="1696432" y="3857193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54" name="组合 53">
            <a:extLst>
              <a:ext uri="{FF2B5EF4-FFF2-40B4-BE49-F238E27FC236}">
                <a16:creationId xmlns:a16="http://schemas.microsoft.com/office/drawing/2014/main" id="{A136CFE0-4A12-47BF-9D1E-06FD96FC6F81}"/>
              </a:ext>
            </a:extLst>
          </p:cNvPr>
          <p:cNvGrpSpPr/>
          <p:nvPr/>
        </p:nvGrpSpPr>
        <p:grpSpPr>
          <a:xfrm>
            <a:off x="1438351" y="2825770"/>
            <a:ext cx="919507" cy="919507"/>
            <a:chOff x="1438351" y="2825770"/>
            <a:chExt cx="919507" cy="919507"/>
          </a:xfrm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DF2F3777-C34D-4DD0-B203-F21AA9F9E1D7}"/>
                </a:ext>
              </a:extLst>
            </p:cNvPr>
            <p:cNvSpPr/>
            <p:nvPr/>
          </p:nvSpPr>
          <p:spPr>
            <a:xfrm>
              <a:off x="1438351" y="2825770"/>
              <a:ext cx="919507" cy="919507"/>
            </a:xfrm>
            <a:prstGeom prst="ellipse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348">
              <a:extLst>
                <a:ext uri="{FF2B5EF4-FFF2-40B4-BE49-F238E27FC236}">
                  <a16:creationId xmlns:a16="http://schemas.microsoft.com/office/drawing/2014/main" id="{BA47C915-1991-4C90-92CA-AE5164D52E22}"/>
                </a:ext>
              </a:extLst>
            </p:cNvPr>
            <p:cNvSpPr/>
            <p:nvPr/>
          </p:nvSpPr>
          <p:spPr>
            <a:xfrm>
              <a:off x="1675741" y="3063160"/>
              <a:ext cx="444726" cy="444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112" y="20624"/>
                  </a:moveTo>
                  <a:cubicBezTo>
                    <a:pt x="976" y="20624"/>
                    <a:pt x="976" y="20624"/>
                    <a:pt x="976" y="20624"/>
                  </a:cubicBezTo>
                  <a:cubicBezTo>
                    <a:pt x="976" y="488"/>
                    <a:pt x="976" y="488"/>
                    <a:pt x="976" y="488"/>
                  </a:cubicBezTo>
                  <a:cubicBezTo>
                    <a:pt x="976" y="244"/>
                    <a:pt x="732" y="0"/>
                    <a:pt x="488" y="0"/>
                  </a:cubicBezTo>
                  <a:cubicBezTo>
                    <a:pt x="244" y="0"/>
                    <a:pt x="0" y="244"/>
                    <a:pt x="0" y="488"/>
                  </a:cubicBezTo>
                  <a:cubicBezTo>
                    <a:pt x="0" y="21112"/>
                    <a:pt x="0" y="21112"/>
                    <a:pt x="0" y="21112"/>
                  </a:cubicBezTo>
                  <a:cubicBezTo>
                    <a:pt x="0" y="21112"/>
                    <a:pt x="0" y="21112"/>
                    <a:pt x="0" y="21112"/>
                  </a:cubicBezTo>
                  <a:cubicBezTo>
                    <a:pt x="0" y="21356"/>
                    <a:pt x="244" y="21600"/>
                    <a:pt x="488" y="21600"/>
                  </a:cubicBezTo>
                  <a:cubicBezTo>
                    <a:pt x="488" y="21600"/>
                    <a:pt x="488" y="21600"/>
                    <a:pt x="488" y="21600"/>
                  </a:cubicBezTo>
                  <a:cubicBezTo>
                    <a:pt x="21112" y="21600"/>
                    <a:pt x="21112" y="21600"/>
                    <a:pt x="21112" y="21600"/>
                  </a:cubicBezTo>
                  <a:cubicBezTo>
                    <a:pt x="21356" y="21600"/>
                    <a:pt x="21600" y="21356"/>
                    <a:pt x="21600" y="21112"/>
                  </a:cubicBezTo>
                  <a:cubicBezTo>
                    <a:pt x="21600" y="20868"/>
                    <a:pt x="21356" y="20624"/>
                    <a:pt x="21112" y="20624"/>
                  </a:cubicBezTo>
                  <a:close/>
                  <a:moveTo>
                    <a:pt x="2929" y="18671"/>
                  </a:moveTo>
                  <a:cubicBezTo>
                    <a:pt x="2929" y="18671"/>
                    <a:pt x="2929" y="18671"/>
                    <a:pt x="2929" y="18671"/>
                  </a:cubicBezTo>
                  <a:cubicBezTo>
                    <a:pt x="19769" y="18671"/>
                    <a:pt x="19769" y="18671"/>
                    <a:pt x="19769" y="18671"/>
                  </a:cubicBezTo>
                  <a:cubicBezTo>
                    <a:pt x="20258" y="18671"/>
                    <a:pt x="20624" y="18305"/>
                    <a:pt x="20624" y="17817"/>
                  </a:cubicBezTo>
                  <a:cubicBezTo>
                    <a:pt x="20624" y="3173"/>
                    <a:pt x="20624" y="3173"/>
                    <a:pt x="20624" y="3173"/>
                  </a:cubicBezTo>
                  <a:cubicBezTo>
                    <a:pt x="20624" y="2929"/>
                    <a:pt x="20502" y="2685"/>
                    <a:pt x="20380" y="2563"/>
                  </a:cubicBezTo>
                  <a:cubicBezTo>
                    <a:pt x="20014" y="2197"/>
                    <a:pt x="19403" y="2319"/>
                    <a:pt x="19159" y="2685"/>
                  </a:cubicBezTo>
                  <a:cubicBezTo>
                    <a:pt x="15254" y="7322"/>
                    <a:pt x="15254" y="7322"/>
                    <a:pt x="15254" y="7322"/>
                  </a:cubicBezTo>
                  <a:cubicBezTo>
                    <a:pt x="14278" y="6102"/>
                    <a:pt x="14278" y="6102"/>
                    <a:pt x="14278" y="6102"/>
                  </a:cubicBezTo>
                  <a:cubicBezTo>
                    <a:pt x="14278" y="5980"/>
                    <a:pt x="14156" y="5980"/>
                    <a:pt x="14156" y="5980"/>
                  </a:cubicBezTo>
                  <a:cubicBezTo>
                    <a:pt x="13790" y="5614"/>
                    <a:pt x="13180" y="5614"/>
                    <a:pt x="12936" y="5980"/>
                  </a:cubicBezTo>
                  <a:cubicBezTo>
                    <a:pt x="9519" y="10129"/>
                    <a:pt x="9519" y="10129"/>
                    <a:pt x="9519" y="10129"/>
                  </a:cubicBezTo>
                  <a:cubicBezTo>
                    <a:pt x="8542" y="9031"/>
                    <a:pt x="8542" y="9031"/>
                    <a:pt x="8542" y="9031"/>
                  </a:cubicBezTo>
                  <a:cubicBezTo>
                    <a:pt x="8542" y="8908"/>
                    <a:pt x="8542" y="8908"/>
                    <a:pt x="8542" y="8908"/>
                  </a:cubicBezTo>
                  <a:cubicBezTo>
                    <a:pt x="8176" y="8542"/>
                    <a:pt x="7566" y="8542"/>
                    <a:pt x="7322" y="8908"/>
                  </a:cubicBezTo>
                  <a:cubicBezTo>
                    <a:pt x="2319" y="14278"/>
                    <a:pt x="2319" y="14278"/>
                    <a:pt x="2319" y="14278"/>
                  </a:cubicBezTo>
                  <a:cubicBezTo>
                    <a:pt x="2197" y="14522"/>
                    <a:pt x="2075" y="14766"/>
                    <a:pt x="2075" y="14888"/>
                  </a:cubicBezTo>
                  <a:cubicBezTo>
                    <a:pt x="2075" y="17817"/>
                    <a:pt x="2075" y="17817"/>
                    <a:pt x="2075" y="17817"/>
                  </a:cubicBezTo>
                  <a:cubicBezTo>
                    <a:pt x="2075" y="18305"/>
                    <a:pt x="2441" y="18671"/>
                    <a:pt x="2929" y="18671"/>
                  </a:cubicBezTo>
                  <a:close/>
                  <a:moveTo>
                    <a:pt x="18915" y="16963"/>
                  </a:moveTo>
                  <a:cubicBezTo>
                    <a:pt x="18915" y="16963"/>
                    <a:pt x="18915" y="16963"/>
                    <a:pt x="18915" y="16963"/>
                  </a:cubicBezTo>
                  <a:cubicBezTo>
                    <a:pt x="4637" y="16963"/>
                    <a:pt x="4637" y="16963"/>
                    <a:pt x="4637" y="16963"/>
                  </a:cubicBezTo>
                  <a:cubicBezTo>
                    <a:pt x="7932" y="15254"/>
                    <a:pt x="7932" y="15254"/>
                    <a:pt x="7932" y="15254"/>
                  </a:cubicBezTo>
                  <a:cubicBezTo>
                    <a:pt x="9275" y="15986"/>
                    <a:pt x="9275" y="15986"/>
                    <a:pt x="9275" y="15986"/>
                  </a:cubicBezTo>
                  <a:cubicBezTo>
                    <a:pt x="9397" y="16108"/>
                    <a:pt x="9641" y="16108"/>
                    <a:pt x="9763" y="15986"/>
                  </a:cubicBezTo>
                  <a:cubicBezTo>
                    <a:pt x="13546" y="13790"/>
                    <a:pt x="13546" y="13790"/>
                    <a:pt x="13546" y="13790"/>
                  </a:cubicBezTo>
                  <a:cubicBezTo>
                    <a:pt x="15010" y="14644"/>
                    <a:pt x="15010" y="14644"/>
                    <a:pt x="15010" y="14644"/>
                  </a:cubicBezTo>
                  <a:cubicBezTo>
                    <a:pt x="15254" y="14766"/>
                    <a:pt x="15376" y="14766"/>
                    <a:pt x="15620" y="14644"/>
                  </a:cubicBezTo>
                  <a:cubicBezTo>
                    <a:pt x="18915" y="12692"/>
                    <a:pt x="18915" y="12692"/>
                    <a:pt x="18915" y="12692"/>
                  </a:cubicBezTo>
                  <a:cubicBezTo>
                    <a:pt x="18915" y="16963"/>
                    <a:pt x="18915" y="16963"/>
                    <a:pt x="18915" y="16963"/>
                  </a:cubicBezTo>
                  <a:close/>
                  <a:moveTo>
                    <a:pt x="3783" y="15254"/>
                  </a:moveTo>
                  <a:cubicBezTo>
                    <a:pt x="3783" y="15254"/>
                    <a:pt x="3783" y="15254"/>
                    <a:pt x="3783" y="15254"/>
                  </a:cubicBezTo>
                  <a:cubicBezTo>
                    <a:pt x="7932" y="10861"/>
                    <a:pt x="7932" y="10861"/>
                    <a:pt x="7932" y="10861"/>
                  </a:cubicBezTo>
                  <a:cubicBezTo>
                    <a:pt x="8908" y="12081"/>
                    <a:pt x="8908" y="12081"/>
                    <a:pt x="8908" y="12081"/>
                  </a:cubicBezTo>
                  <a:cubicBezTo>
                    <a:pt x="9153" y="12447"/>
                    <a:pt x="9763" y="12447"/>
                    <a:pt x="10129" y="12203"/>
                  </a:cubicBezTo>
                  <a:cubicBezTo>
                    <a:pt x="10129" y="12081"/>
                    <a:pt x="10251" y="12081"/>
                    <a:pt x="10251" y="12081"/>
                  </a:cubicBezTo>
                  <a:cubicBezTo>
                    <a:pt x="13546" y="7932"/>
                    <a:pt x="13546" y="7932"/>
                    <a:pt x="13546" y="7932"/>
                  </a:cubicBezTo>
                  <a:cubicBezTo>
                    <a:pt x="14644" y="9153"/>
                    <a:pt x="14644" y="9153"/>
                    <a:pt x="14644" y="9153"/>
                  </a:cubicBezTo>
                  <a:cubicBezTo>
                    <a:pt x="14888" y="9641"/>
                    <a:pt x="15498" y="9641"/>
                    <a:pt x="15864" y="9275"/>
                  </a:cubicBezTo>
                  <a:cubicBezTo>
                    <a:pt x="15864" y="9275"/>
                    <a:pt x="15986" y="9275"/>
                    <a:pt x="15986" y="9153"/>
                  </a:cubicBezTo>
                  <a:cubicBezTo>
                    <a:pt x="18915" y="5614"/>
                    <a:pt x="18915" y="5614"/>
                    <a:pt x="18915" y="5614"/>
                  </a:cubicBezTo>
                  <a:cubicBezTo>
                    <a:pt x="18915" y="11471"/>
                    <a:pt x="18915" y="11471"/>
                    <a:pt x="18915" y="11471"/>
                  </a:cubicBezTo>
                  <a:cubicBezTo>
                    <a:pt x="15254" y="13668"/>
                    <a:pt x="15254" y="13668"/>
                    <a:pt x="15254" y="13668"/>
                  </a:cubicBezTo>
                  <a:cubicBezTo>
                    <a:pt x="13912" y="12814"/>
                    <a:pt x="13912" y="12814"/>
                    <a:pt x="13912" y="12814"/>
                  </a:cubicBezTo>
                  <a:cubicBezTo>
                    <a:pt x="13668" y="12692"/>
                    <a:pt x="13546" y="12692"/>
                    <a:pt x="13302" y="12814"/>
                  </a:cubicBezTo>
                  <a:cubicBezTo>
                    <a:pt x="9519" y="15010"/>
                    <a:pt x="9519" y="15010"/>
                    <a:pt x="9519" y="15010"/>
                  </a:cubicBezTo>
                  <a:cubicBezTo>
                    <a:pt x="8176" y="14156"/>
                    <a:pt x="8176" y="14156"/>
                    <a:pt x="8176" y="14156"/>
                  </a:cubicBezTo>
                  <a:cubicBezTo>
                    <a:pt x="8054" y="14156"/>
                    <a:pt x="7810" y="14156"/>
                    <a:pt x="7688" y="14156"/>
                  </a:cubicBezTo>
                  <a:cubicBezTo>
                    <a:pt x="3783" y="16231"/>
                    <a:pt x="3783" y="16231"/>
                    <a:pt x="3783" y="16231"/>
                  </a:cubicBezTo>
                  <a:cubicBezTo>
                    <a:pt x="3783" y="15254"/>
                    <a:pt x="3783" y="15254"/>
                    <a:pt x="3783" y="15254"/>
                  </a:cubicBezTo>
                  <a:close/>
                </a:path>
              </a:pathLst>
            </a:custGeom>
            <a:solidFill>
              <a:srgbClr val="31566D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AC4F9756-0262-4AB7-A0F5-F33282E6F435}"/>
              </a:ext>
            </a:extLst>
          </p:cNvPr>
          <p:cNvGrpSpPr/>
          <p:nvPr/>
        </p:nvGrpSpPr>
        <p:grpSpPr>
          <a:xfrm>
            <a:off x="3647174" y="2353880"/>
            <a:ext cx="2081561" cy="4098149"/>
            <a:chOff x="3647174" y="2353880"/>
            <a:chExt cx="2081561" cy="4098149"/>
          </a:xfrm>
        </p:grpSpPr>
        <p:sp>
          <p:nvSpPr>
            <p:cNvPr id="23" name="矩形: 圆角 22">
              <a:extLst>
                <a:ext uri="{FF2B5EF4-FFF2-40B4-BE49-F238E27FC236}">
                  <a16:creationId xmlns:a16="http://schemas.microsoft.com/office/drawing/2014/main" id="{C6EAFA98-6378-4D65-BDC3-3AEFAA3171B8}"/>
                </a:ext>
              </a:extLst>
            </p:cNvPr>
            <p:cNvSpPr/>
            <p:nvPr/>
          </p:nvSpPr>
          <p:spPr>
            <a:xfrm>
              <a:off x="3647174" y="2353880"/>
              <a:ext cx="2081561" cy="3784134"/>
            </a:xfrm>
            <a:prstGeom prst="roundRect">
              <a:avLst/>
            </a:prstGeom>
            <a:solidFill>
              <a:srgbClr val="228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2B88CDCE-5BA3-413A-A3BB-FF3C5E57F8DA}"/>
                </a:ext>
              </a:extLst>
            </p:cNvPr>
            <p:cNvSpPr/>
            <p:nvPr/>
          </p:nvSpPr>
          <p:spPr>
            <a:xfrm>
              <a:off x="4355463" y="5787046"/>
              <a:ext cx="664983" cy="664983"/>
            </a:xfrm>
            <a:prstGeom prst="ellipse">
              <a:avLst/>
            </a:prstGeom>
            <a:solidFill>
              <a:srgbClr val="31566D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00C2F7EC-2F22-43B5-8342-ED7B5E82B7BF}"/>
              </a:ext>
            </a:extLst>
          </p:cNvPr>
          <p:cNvGrpSpPr/>
          <p:nvPr/>
        </p:nvGrpSpPr>
        <p:grpSpPr>
          <a:xfrm>
            <a:off x="3859279" y="4344220"/>
            <a:ext cx="1657350" cy="1264087"/>
            <a:chOff x="1327510" y="3857193"/>
            <a:chExt cx="1657350" cy="1264087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6AB79485-4BD4-4378-BC32-3C44D1D5AA72}"/>
                </a:ext>
              </a:extLst>
            </p:cNvPr>
            <p:cNvSpPr txBox="1"/>
            <p:nvPr/>
          </p:nvSpPr>
          <p:spPr>
            <a:xfrm>
              <a:off x="1327510" y="4105617"/>
              <a:ext cx="16573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33C3662D-CC18-4F17-ABBB-C7413358C9F2}"/>
                </a:ext>
              </a:extLst>
            </p:cNvPr>
            <p:cNvSpPr txBox="1"/>
            <p:nvPr/>
          </p:nvSpPr>
          <p:spPr>
            <a:xfrm>
              <a:off x="1696432" y="3857193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35A2016A-5223-40B5-930F-9DE509B9FD9B}"/>
              </a:ext>
            </a:extLst>
          </p:cNvPr>
          <p:cNvGrpSpPr/>
          <p:nvPr/>
        </p:nvGrpSpPr>
        <p:grpSpPr>
          <a:xfrm>
            <a:off x="6463265" y="2353880"/>
            <a:ext cx="2081561" cy="4098149"/>
            <a:chOff x="6463265" y="2353880"/>
            <a:chExt cx="2081561" cy="4098149"/>
          </a:xfrm>
        </p:grpSpPr>
        <p:sp>
          <p:nvSpPr>
            <p:cNvPr id="32" name="矩形: 圆角 31">
              <a:extLst>
                <a:ext uri="{FF2B5EF4-FFF2-40B4-BE49-F238E27FC236}">
                  <a16:creationId xmlns:a16="http://schemas.microsoft.com/office/drawing/2014/main" id="{D8ED57C4-989B-4866-8AB2-93F652509702}"/>
                </a:ext>
              </a:extLst>
            </p:cNvPr>
            <p:cNvSpPr/>
            <p:nvPr/>
          </p:nvSpPr>
          <p:spPr>
            <a:xfrm>
              <a:off x="6463265" y="2353880"/>
              <a:ext cx="2081561" cy="3784134"/>
            </a:xfrm>
            <a:prstGeom prst="roundRect">
              <a:avLst/>
            </a:prstGeom>
            <a:solidFill>
              <a:srgbClr val="2C77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3" name="椭圆 32">
              <a:extLst>
                <a:ext uri="{FF2B5EF4-FFF2-40B4-BE49-F238E27FC236}">
                  <a16:creationId xmlns:a16="http://schemas.microsoft.com/office/drawing/2014/main" id="{1F082974-1093-4172-90C3-1B77302877B4}"/>
                </a:ext>
              </a:extLst>
            </p:cNvPr>
            <p:cNvSpPr/>
            <p:nvPr/>
          </p:nvSpPr>
          <p:spPr>
            <a:xfrm>
              <a:off x="7171554" y="5787046"/>
              <a:ext cx="664983" cy="664983"/>
            </a:xfrm>
            <a:prstGeom prst="ellipse">
              <a:avLst/>
            </a:prstGeom>
            <a:solidFill>
              <a:srgbClr val="31566D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A4F90E31-208F-4A63-A5F4-0ACE6D2B4022}"/>
              </a:ext>
            </a:extLst>
          </p:cNvPr>
          <p:cNvGrpSpPr/>
          <p:nvPr/>
        </p:nvGrpSpPr>
        <p:grpSpPr>
          <a:xfrm>
            <a:off x="6675370" y="4344220"/>
            <a:ext cx="1657350" cy="1264087"/>
            <a:chOff x="1327510" y="3857193"/>
            <a:chExt cx="1657350" cy="1264087"/>
          </a:xfrm>
        </p:grpSpPr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F3D93A42-BD0A-44B6-9F74-56373694F76F}"/>
                </a:ext>
              </a:extLst>
            </p:cNvPr>
            <p:cNvSpPr txBox="1"/>
            <p:nvPr/>
          </p:nvSpPr>
          <p:spPr>
            <a:xfrm>
              <a:off x="1327510" y="4105617"/>
              <a:ext cx="16573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</a:p>
          </p:txBody>
        </p:sp>
        <p:sp>
          <p:nvSpPr>
            <p:cNvPr id="39" name="文本框 38">
              <a:extLst>
                <a:ext uri="{FF2B5EF4-FFF2-40B4-BE49-F238E27FC236}">
                  <a16:creationId xmlns:a16="http://schemas.microsoft.com/office/drawing/2014/main" id="{1524E8C5-2454-4663-83CB-CD8D14A7D5F6}"/>
                </a:ext>
              </a:extLst>
            </p:cNvPr>
            <p:cNvSpPr txBox="1"/>
            <p:nvPr/>
          </p:nvSpPr>
          <p:spPr>
            <a:xfrm>
              <a:off x="1696432" y="3857193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69144984-7714-4696-9680-69A4BF5778B5}"/>
              </a:ext>
            </a:extLst>
          </p:cNvPr>
          <p:cNvGrpSpPr/>
          <p:nvPr/>
        </p:nvGrpSpPr>
        <p:grpSpPr>
          <a:xfrm>
            <a:off x="9253115" y="2353880"/>
            <a:ext cx="2081561" cy="4098149"/>
            <a:chOff x="9253115" y="2353880"/>
            <a:chExt cx="2081561" cy="4098149"/>
          </a:xfrm>
        </p:grpSpPr>
        <p:sp>
          <p:nvSpPr>
            <p:cNvPr id="41" name="矩形: 圆角 40">
              <a:extLst>
                <a:ext uri="{FF2B5EF4-FFF2-40B4-BE49-F238E27FC236}">
                  <a16:creationId xmlns:a16="http://schemas.microsoft.com/office/drawing/2014/main" id="{F0712AB6-F6C4-43DD-AD1A-EDA8291F48A0}"/>
                </a:ext>
              </a:extLst>
            </p:cNvPr>
            <p:cNvSpPr/>
            <p:nvPr/>
          </p:nvSpPr>
          <p:spPr>
            <a:xfrm>
              <a:off x="9253115" y="2353880"/>
              <a:ext cx="2081561" cy="3784134"/>
            </a:xfrm>
            <a:prstGeom prst="roundRect">
              <a:avLst/>
            </a:prstGeom>
            <a:solidFill>
              <a:srgbClr val="315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B4310317-8DB8-4A7E-9A2B-309421E468A5}"/>
                </a:ext>
              </a:extLst>
            </p:cNvPr>
            <p:cNvSpPr/>
            <p:nvPr/>
          </p:nvSpPr>
          <p:spPr>
            <a:xfrm>
              <a:off x="9961404" y="5787046"/>
              <a:ext cx="664983" cy="664983"/>
            </a:xfrm>
            <a:prstGeom prst="ellipse">
              <a:avLst/>
            </a:prstGeom>
            <a:solidFill>
              <a:srgbClr val="31566D"/>
            </a:solidFill>
            <a:ln w="222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5" name="组合 44">
            <a:extLst>
              <a:ext uri="{FF2B5EF4-FFF2-40B4-BE49-F238E27FC236}">
                <a16:creationId xmlns:a16="http://schemas.microsoft.com/office/drawing/2014/main" id="{2E14EFA8-F0C0-4DC8-A734-355E00AF752E}"/>
              </a:ext>
            </a:extLst>
          </p:cNvPr>
          <p:cNvGrpSpPr/>
          <p:nvPr/>
        </p:nvGrpSpPr>
        <p:grpSpPr>
          <a:xfrm>
            <a:off x="9465220" y="4344220"/>
            <a:ext cx="1657350" cy="1264087"/>
            <a:chOff x="1327510" y="3857193"/>
            <a:chExt cx="1657350" cy="1264087"/>
          </a:xfrm>
        </p:grpSpPr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1A59DB69-99CC-4674-8B59-1B7B3ED64238}"/>
                </a:ext>
              </a:extLst>
            </p:cNvPr>
            <p:cNvSpPr txBox="1"/>
            <p:nvPr/>
          </p:nvSpPr>
          <p:spPr>
            <a:xfrm>
              <a:off x="1327510" y="4105617"/>
              <a:ext cx="16573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5C29DBFF-01BD-4164-9047-362AACC3AA3A}"/>
                </a:ext>
              </a:extLst>
            </p:cNvPr>
            <p:cNvSpPr txBox="1"/>
            <p:nvPr/>
          </p:nvSpPr>
          <p:spPr>
            <a:xfrm>
              <a:off x="1696432" y="3857193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62282EA1-CF91-4BA7-BA55-DA6C08740BF1}"/>
              </a:ext>
            </a:extLst>
          </p:cNvPr>
          <p:cNvGrpSpPr/>
          <p:nvPr/>
        </p:nvGrpSpPr>
        <p:grpSpPr>
          <a:xfrm>
            <a:off x="7044292" y="2825770"/>
            <a:ext cx="919507" cy="919507"/>
            <a:chOff x="7044292" y="2825770"/>
            <a:chExt cx="919507" cy="919507"/>
          </a:xfrm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4D01046D-3D04-474E-80A1-ED8A87DD745D}"/>
                </a:ext>
              </a:extLst>
            </p:cNvPr>
            <p:cNvSpPr/>
            <p:nvPr/>
          </p:nvSpPr>
          <p:spPr>
            <a:xfrm>
              <a:off x="7044292" y="2825770"/>
              <a:ext cx="919507" cy="919507"/>
            </a:xfrm>
            <a:prstGeom prst="ellipse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323">
              <a:extLst>
                <a:ext uri="{FF2B5EF4-FFF2-40B4-BE49-F238E27FC236}">
                  <a16:creationId xmlns:a16="http://schemas.microsoft.com/office/drawing/2014/main" id="{09BCDA9B-827E-46C6-904C-2109630DDE0F}"/>
                </a:ext>
              </a:extLst>
            </p:cNvPr>
            <p:cNvSpPr/>
            <p:nvPr/>
          </p:nvSpPr>
          <p:spPr>
            <a:xfrm>
              <a:off x="7281682" y="3065239"/>
              <a:ext cx="444726" cy="4405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36" h="21504" extrusionOk="0">
                  <a:moveTo>
                    <a:pt x="21344" y="19938"/>
                  </a:moveTo>
                  <a:cubicBezTo>
                    <a:pt x="17382" y="16104"/>
                    <a:pt x="17382" y="16104"/>
                    <a:pt x="17382" y="16104"/>
                  </a:cubicBezTo>
                  <a:cubicBezTo>
                    <a:pt x="18021" y="15337"/>
                    <a:pt x="18533" y="14443"/>
                    <a:pt x="18916" y="13548"/>
                  </a:cubicBezTo>
                  <a:cubicBezTo>
                    <a:pt x="19427" y="12398"/>
                    <a:pt x="19683" y="11120"/>
                    <a:pt x="19683" y="9841"/>
                  </a:cubicBezTo>
                  <a:cubicBezTo>
                    <a:pt x="19683" y="8436"/>
                    <a:pt x="19427" y="7285"/>
                    <a:pt x="18916" y="6135"/>
                  </a:cubicBezTo>
                  <a:cubicBezTo>
                    <a:pt x="18916" y="6007"/>
                    <a:pt x="18916" y="6007"/>
                    <a:pt x="18916" y="6007"/>
                  </a:cubicBezTo>
                  <a:cubicBezTo>
                    <a:pt x="18405" y="4857"/>
                    <a:pt x="17766" y="3834"/>
                    <a:pt x="16871" y="2940"/>
                  </a:cubicBezTo>
                  <a:cubicBezTo>
                    <a:pt x="16743" y="2812"/>
                    <a:pt x="16743" y="2812"/>
                    <a:pt x="16743" y="2812"/>
                  </a:cubicBezTo>
                  <a:cubicBezTo>
                    <a:pt x="15849" y="1917"/>
                    <a:pt x="14826" y="1278"/>
                    <a:pt x="13676" y="767"/>
                  </a:cubicBezTo>
                  <a:cubicBezTo>
                    <a:pt x="13676" y="767"/>
                    <a:pt x="13676" y="767"/>
                    <a:pt x="13676" y="767"/>
                  </a:cubicBezTo>
                  <a:cubicBezTo>
                    <a:pt x="12398" y="256"/>
                    <a:pt x="11247" y="0"/>
                    <a:pt x="9841" y="0"/>
                  </a:cubicBezTo>
                  <a:cubicBezTo>
                    <a:pt x="7157" y="0"/>
                    <a:pt x="4729" y="1022"/>
                    <a:pt x="2940" y="2812"/>
                  </a:cubicBezTo>
                  <a:cubicBezTo>
                    <a:pt x="2045" y="3707"/>
                    <a:pt x="1278" y="4857"/>
                    <a:pt x="767" y="6007"/>
                  </a:cubicBezTo>
                  <a:cubicBezTo>
                    <a:pt x="256" y="7157"/>
                    <a:pt x="0" y="8436"/>
                    <a:pt x="0" y="9841"/>
                  </a:cubicBezTo>
                  <a:cubicBezTo>
                    <a:pt x="0" y="11120"/>
                    <a:pt x="256" y="12398"/>
                    <a:pt x="767" y="13548"/>
                  </a:cubicBezTo>
                  <a:cubicBezTo>
                    <a:pt x="767" y="13548"/>
                    <a:pt x="767" y="13548"/>
                    <a:pt x="767" y="13548"/>
                  </a:cubicBezTo>
                  <a:cubicBezTo>
                    <a:pt x="1278" y="14698"/>
                    <a:pt x="2045" y="15849"/>
                    <a:pt x="2940" y="16743"/>
                  </a:cubicBezTo>
                  <a:cubicBezTo>
                    <a:pt x="2940" y="16743"/>
                    <a:pt x="2940" y="16743"/>
                    <a:pt x="2940" y="16743"/>
                  </a:cubicBezTo>
                  <a:cubicBezTo>
                    <a:pt x="3834" y="17638"/>
                    <a:pt x="4857" y="18405"/>
                    <a:pt x="6135" y="18916"/>
                  </a:cubicBezTo>
                  <a:cubicBezTo>
                    <a:pt x="6135" y="18916"/>
                    <a:pt x="6135" y="18916"/>
                    <a:pt x="6135" y="18916"/>
                  </a:cubicBezTo>
                  <a:cubicBezTo>
                    <a:pt x="7285" y="19299"/>
                    <a:pt x="8563" y="19555"/>
                    <a:pt x="9841" y="19555"/>
                  </a:cubicBezTo>
                  <a:cubicBezTo>
                    <a:pt x="11247" y="19555"/>
                    <a:pt x="12398" y="19299"/>
                    <a:pt x="13676" y="18916"/>
                  </a:cubicBezTo>
                  <a:cubicBezTo>
                    <a:pt x="14570" y="18533"/>
                    <a:pt x="15337" y="18021"/>
                    <a:pt x="16104" y="17382"/>
                  </a:cubicBezTo>
                  <a:cubicBezTo>
                    <a:pt x="20066" y="21217"/>
                    <a:pt x="20066" y="21217"/>
                    <a:pt x="20066" y="21217"/>
                  </a:cubicBezTo>
                  <a:cubicBezTo>
                    <a:pt x="20322" y="21600"/>
                    <a:pt x="20961" y="21600"/>
                    <a:pt x="21344" y="21217"/>
                  </a:cubicBezTo>
                  <a:cubicBezTo>
                    <a:pt x="21600" y="20833"/>
                    <a:pt x="21600" y="20322"/>
                    <a:pt x="21344" y="19938"/>
                  </a:cubicBezTo>
                  <a:close/>
                  <a:moveTo>
                    <a:pt x="15465" y="15465"/>
                  </a:moveTo>
                  <a:cubicBezTo>
                    <a:pt x="15465" y="15465"/>
                    <a:pt x="15465" y="15465"/>
                    <a:pt x="15465" y="15465"/>
                  </a:cubicBezTo>
                  <a:cubicBezTo>
                    <a:pt x="15465" y="15465"/>
                    <a:pt x="15465" y="15465"/>
                    <a:pt x="15465" y="15465"/>
                  </a:cubicBezTo>
                  <a:cubicBezTo>
                    <a:pt x="15465" y="15465"/>
                    <a:pt x="15465" y="15465"/>
                    <a:pt x="15465" y="15465"/>
                  </a:cubicBezTo>
                  <a:cubicBezTo>
                    <a:pt x="14826" y="16232"/>
                    <a:pt x="13931" y="16743"/>
                    <a:pt x="12909" y="17254"/>
                  </a:cubicBezTo>
                  <a:cubicBezTo>
                    <a:pt x="12014" y="17638"/>
                    <a:pt x="10992" y="17766"/>
                    <a:pt x="9841" y="17766"/>
                  </a:cubicBezTo>
                  <a:cubicBezTo>
                    <a:pt x="8819" y="17766"/>
                    <a:pt x="7669" y="17638"/>
                    <a:pt x="6774" y="17254"/>
                  </a:cubicBezTo>
                  <a:cubicBezTo>
                    <a:pt x="6774" y="17254"/>
                    <a:pt x="6774" y="17254"/>
                    <a:pt x="6774" y="17254"/>
                  </a:cubicBezTo>
                  <a:cubicBezTo>
                    <a:pt x="5751" y="16743"/>
                    <a:pt x="4985" y="16232"/>
                    <a:pt x="4218" y="15465"/>
                  </a:cubicBezTo>
                  <a:cubicBezTo>
                    <a:pt x="4218" y="15465"/>
                    <a:pt x="4218" y="15465"/>
                    <a:pt x="4218" y="15465"/>
                  </a:cubicBezTo>
                  <a:cubicBezTo>
                    <a:pt x="4218" y="15465"/>
                    <a:pt x="4218" y="15465"/>
                    <a:pt x="4218" y="15465"/>
                  </a:cubicBezTo>
                  <a:cubicBezTo>
                    <a:pt x="3451" y="14698"/>
                    <a:pt x="2812" y="13804"/>
                    <a:pt x="2428" y="12909"/>
                  </a:cubicBezTo>
                  <a:cubicBezTo>
                    <a:pt x="2428" y="12781"/>
                    <a:pt x="2428" y="12781"/>
                    <a:pt x="2428" y="12781"/>
                  </a:cubicBezTo>
                  <a:cubicBezTo>
                    <a:pt x="2045" y="11886"/>
                    <a:pt x="1789" y="10864"/>
                    <a:pt x="1789" y="9841"/>
                  </a:cubicBezTo>
                  <a:cubicBezTo>
                    <a:pt x="1789" y="8691"/>
                    <a:pt x="2045" y="7669"/>
                    <a:pt x="2428" y="6774"/>
                  </a:cubicBezTo>
                  <a:cubicBezTo>
                    <a:pt x="2812" y="5751"/>
                    <a:pt x="3451" y="4857"/>
                    <a:pt x="4218" y="4090"/>
                  </a:cubicBezTo>
                  <a:cubicBezTo>
                    <a:pt x="5624" y="2684"/>
                    <a:pt x="7669" y="1789"/>
                    <a:pt x="9841" y="1789"/>
                  </a:cubicBezTo>
                  <a:cubicBezTo>
                    <a:pt x="10992" y="1789"/>
                    <a:pt x="12014" y="2045"/>
                    <a:pt x="12909" y="2428"/>
                  </a:cubicBezTo>
                  <a:cubicBezTo>
                    <a:pt x="13931" y="2812"/>
                    <a:pt x="14826" y="3323"/>
                    <a:pt x="15465" y="4090"/>
                  </a:cubicBezTo>
                  <a:cubicBezTo>
                    <a:pt x="15593" y="4218"/>
                    <a:pt x="15593" y="4218"/>
                    <a:pt x="15593" y="4218"/>
                  </a:cubicBezTo>
                  <a:cubicBezTo>
                    <a:pt x="16232" y="4857"/>
                    <a:pt x="16871" y="5751"/>
                    <a:pt x="17254" y="6774"/>
                  </a:cubicBezTo>
                  <a:cubicBezTo>
                    <a:pt x="17254" y="6774"/>
                    <a:pt x="17254" y="6774"/>
                    <a:pt x="17254" y="6774"/>
                  </a:cubicBezTo>
                  <a:cubicBezTo>
                    <a:pt x="17638" y="7669"/>
                    <a:pt x="17893" y="8691"/>
                    <a:pt x="17893" y="9841"/>
                  </a:cubicBezTo>
                  <a:cubicBezTo>
                    <a:pt x="17893" y="10864"/>
                    <a:pt x="17638" y="11886"/>
                    <a:pt x="17254" y="12909"/>
                  </a:cubicBezTo>
                  <a:cubicBezTo>
                    <a:pt x="16871" y="13804"/>
                    <a:pt x="16232" y="14698"/>
                    <a:pt x="15465" y="15465"/>
                  </a:cubicBezTo>
                  <a:close/>
                  <a:moveTo>
                    <a:pt x="7413" y="3962"/>
                  </a:moveTo>
                  <a:cubicBezTo>
                    <a:pt x="7413" y="3962"/>
                    <a:pt x="7413" y="3962"/>
                    <a:pt x="7413" y="3962"/>
                  </a:cubicBezTo>
                  <a:cubicBezTo>
                    <a:pt x="7030" y="4090"/>
                    <a:pt x="6646" y="4346"/>
                    <a:pt x="6263" y="4473"/>
                  </a:cubicBezTo>
                  <a:cubicBezTo>
                    <a:pt x="6007" y="4729"/>
                    <a:pt x="5624" y="4985"/>
                    <a:pt x="5368" y="5240"/>
                  </a:cubicBezTo>
                  <a:cubicBezTo>
                    <a:pt x="5368" y="5240"/>
                    <a:pt x="5368" y="5240"/>
                    <a:pt x="5368" y="5240"/>
                  </a:cubicBezTo>
                  <a:cubicBezTo>
                    <a:pt x="5112" y="5624"/>
                    <a:pt x="4857" y="5879"/>
                    <a:pt x="4601" y="6263"/>
                  </a:cubicBezTo>
                  <a:cubicBezTo>
                    <a:pt x="4601" y="6263"/>
                    <a:pt x="4601" y="6263"/>
                    <a:pt x="4601" y="6263"/>
                  </a:cubicBezTo>
                  <a:cubicBezTo>
                    <a:pt x="4346" y="6646"/>
                    <a:pt x="4218" y="6902"/>
                    <a:pt x="3962" y="7285"/>
                  </a:cubicBezTo>
                  <a:cubicBezTo>
                    <a:pt x="3834" y="7541"/>
                    <a:pt x="3962" y="7924"/>
                    <a:pt x="4346" y="8052"/>
                  </a:cubicBezTo>
                  <a:cubicBezTo>
                    <a:pt x="4601" y="8180"/>
                    <a:pt x="4857" y="8052"/>
                    <a:pt x="4985" y="7796"/>
                  </a:cubicBezTo>
                  <a:cubicBezTo>
                    <a:pt x="5112" y="7413"/>
                    <a:pt x="5240" y="7157"/>
                    <a:pt x="5496" y="6902"/>
                  </a:cubicBezTo>
                  <a:cubicBezTo>
                    <a:pt x="5496" y="6902"/>
                    <a:pt x="5496" y="6902"/>
                    <a:pt x="5496" y="6902"/>
                  </a:cubicBezTo>
                  <a:cubicBezTo>
                    <a:pt x="5624" y="6518"/>
                    <a:pt x="5879" y="6263"/>
                    <a:pt x="6135" y="6007"/>
                  </a:cubicBezTo>
                  <a:cubicBezTo>
                    <a:pt x="6391" y="5879"/>
                    <a:pt x="6646" y="5624"/>
                    <a:pt x="6902" y="5368"/>
                  </a:cubicBezTo>
                  <a:cubicBezTo>
                    <a:pt x="7157" y="5240"/>
                    <a:pt x="7541" y="5112"/>
                    <a:pt x="7796" y="4985"/>
                  </a:cubicBezTo>
                  <a:cubicBezTo>
                    <a:pt x="8052" y="4857"/>
                    <a:pt x="8180" y="4473"/>
                    <a:pt x="8052" y="4218"/>
                  </a:cubicBezTo>
                  <a:cubicBezTo>
                    <a:pt x="7924" y="3962"/>
                    <a:pt x="7669" y="3834"/>
                    <a:pt x="7413" y="3962"/>
                  </a:cubicBezTo>
                  <a:close/>
                  <a:moveTo>
                    <a:pt x="15721" y="9202"/>
                  </a:moveTo>
                  <a:cubicBezTo>
                    <a:pt x="15721" y="9202"/>
                    <a:pt x="15721" y="9202"/>
                    <a:pt x="15721" y="9202"/>
                  </a:cubicBezTo>
                  <a:cubicBezTo>
                    <a:pt x="15337" y="9202"/>
                    <a:pt x="15082" y="9458"/>
                    <a:pt x="15082" y="9841"/>
                  </a:cubicBezTo>
                  <a:cubicBezTo>
                    <a:pt x="15082" y="10480"/>
                    <a:pt x="14954" y="11120"/>
                    <a:pt x="14698" y="11759"/>
                  </a:cubicBezTo>
                  <a:cubicBezTo>
                    <a:pt x="14698" y="11886"/>
                    <a:pt x="14698" y="11886"/>
                    <a:pt x="14698" y="11886"/>
                  </a:cubicBezTo>
                  <a:cubicBezTo>
                    <a:pt x="14443" y="12398"/>
                    <a:pt x="14059" y="13037"/>
                    <a:pt x="13548" y="13548"/>
                  </a:cubicBezTo>
                  <a:cubicBezTo>
                    <a:pt x="13037" y="14059"/>
                    <a:pt x="12525" y="14443"/>
                    <a:pt x="11886" y="14698"/>
                  </a:cubicBezTo>
                  <a:cubicBezTo>
                    <a:pt x="11247" y="14954"/>
                    <a:pt x="10480" y="15082"/>
                    <a:pt x="9841" y="15082"/>
                  </a:cubicBezTo>
                  <a:cubicBezTo>
                    <a:pt x="9586" y="15082"/>
                    <a:pt x="9330" y="15337"/>
                    <a:pt x="9330" y="15593"/>
                  </a:cubicBezTo>
                  <a:cubicBezTo>
                    <a:pt x="9330" y="15849"/>
                    <a:pt x="9586" y="16104"/>
                    <a:pt x="9841" y="16104"/>
                  </a:cubicBezTo>
                  <a:cubicBezTo>
                    <a:pt x="10736" y="16104"/>
                    <a:pt x="11503" y="15976"/>
                    <a:pt x="12270" y="15721"/>
                  </a:cubicBezTo>
                  <a:cubicBezTo>
                    <a:pt x="13037" y="15337"/>
                    <a:pt x="13804" y="14954"/>
                    <a:pt x="14315" y="14315"/>
                  </a:cubicBezTo>
                  <a:cubicBezTo>
                    <a:pt x="14954" y="13676"/>
                    <a:pt x="15337" y="13037"/>
                    <a:pt x="15721" y="12270"/>
                  </a:cubicBezTo>
                  <a:cubicBezTo>
                    <a:pt x="15721" y="12270"/>
                    <a:pt x="15721" y="12270"/>
                    <a:pt x="15721" y="12270"/>
                  </a:cubicBezTo>
                  <a:cubicBezTo>
                    <a:pt x="16104" y="11503"/>
                    <a:pt x="16232" y="10608"/>
                    <a:pt x="16232" y="9841"/>
                  </a:cubicBezTo>
                  <a:cubicBezTo>
                    <a:pt x="16232" y="9458"/>
                    <a:pt x="15976" y="9202"/>
                    <a:pt x="15721" y="9202"/>
                  </a:cubicBezTo>
                  <a:close/>
                </a:path>
              </a:pathLst>
            </a:custGeom>
            <a:solidFill>
              <a:srgbClr val="31566D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57" name="组合 56">
            <a:extLst>
              <a:ext uri="{FF2B5EF4-FFF2-40B4-BE49-F238E27FC236}">
                <a16:creationId xmlns:a16="http://schemas.microsoft.com/office/drawing/2014/main" id="{A3EA980F-AF39-4D3E-A45E-C8AA51D1477F}"/>
              </a:ext>
            </a:extLst>
          </p:cNvPr>
          <p:cNvGrpSpPr/>
          <p:nvPr/>
        </p:nvGrpSpPr>
        <p:grpSpPr>
          <a:xfrm>
            <a:off x="9834142" y="2825770"/>
            <a:ext cx="919507" cy="919507"/>
            <a:chOff x="9834142" y="2825770"/>
            <a:chExt cx="919507" cy="919507"/>
          </a:xfrm>
        </p:grpSpPr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D2E1BFDA-98EF-4025-B150-7A01FC27E169}"/>
                </a:ext>
              </a:extLst>
            </p:cNvPr>
            <p:cNvSpPr/>
            <p:nvPr/>
          </p:nvSpPr>
          <p:spPr>
            <a:xfrm>
              <a:off x="9834142" y="2825770"/>
              <a:ext cx="919507" cy="919507"/>
            </a:xfrm>
            <a:prstGeom prst="ellipse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341">
              <a:extLst>
                <a:ext uri="{FF2B5EF4-FFF2-40B4-BE49-F238E27FC236}">
                  <a16:creationId xmlns:a16="http://schemas.microsoft.com/office/drawing/2014/main" id="{6692DFB1-694F-460F-892B-FAA92EB87061}"/>
                </a:ext>
              </a:extLst>
            </p:cNvPr>
            <p:cNvSpPr/>
            <p:nvPr/>
          </p:nvSpPr>
          <p:spPr>
            <a:xfrm>
              <a:off x="10064844" y="3078049"/>
              <a:ext cx="458103" cy="4149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22" y="0"/>
                  </a:moveTo>
                  <a:cubicBezTo>
                    <a:pt x="939" y="0"/>
                    <a:pt x="939" y="0"/>
                    <a:pt x="939" y="0"/>
                  </a:cubicBezTo>
                  <a:cubicBezTo>
                    <a:pt x="20778" y="0"/>
                    <a:pt x="20778" y="0"/>
                    <a:pt x="20778" y="0"/>
                  </a:cubicBezTo>
                  <a:cubicBezTo>
                    <a:pt x="21248" y="0"/>
                    <a:pt x="21600" y="388"/>
                    <a:pt x="21600" y="905"/>
                  </a:cubicBezTo>
                  <a:cubicBezTo>
                    <a:pt x="21600" y="905"/>
                    <a:pt x="21600" y="905"/>
                    <a:pt x="21600" y="905"/>
                  </a:cubicBezTo>
                  <a:cubicBezTo>
                    <a:pt x="21600" y="20695"/>
                    <a:pt x="21600" y="20695"/>
                    <a:pt x="21600" y="20695"/>
                  </a:cubicBezTo>
                  <a:cubicBezTo>
                    <a:pt x="21600" y="21212"/>
                    <a:pt x="21248" y="21600"/>
                    <a:pt x="20778" y="21600"/>
                  </a:cubicBezTo>
                  <a:cubicBezTo>
                    <a:pt x="20778" y="21600"/>
                    <a:pt x="20778" y="21600"/>
                    <a:pt x="20778" y="21600"/>
                  </a:cubicBezTo>
                  <a:cubicBezTo>
                    <a:pt x="822" y="21600"/>
                    <a:pt x="822" y="21600"/>
                    <a:pt x="822" y="21600"/>
                  </a:cubicBezTo>
                  <a:cubicBezTo>
                    <a:pt x="470" y="21600"/>
                    <a:pt x="0" y="21212"/>
                    <a:pt x="0" y="20695"/>
                  </a:cubicBezTo>
                  <a:cubicBezTo>
                    <a:pt x="0" y="20695"/>
                    <a:pt x="0" y="20695"/>
                    <a:pt x="0" y="20695"/>
                  </a:cubicBezTo>
                  <a:cubicBezTo>
                    <a:pt x="0" y="905"/>
                    <a:pt x="0" y="905"/>
                    <a:pt x="0" y="905"/>
                  </a:cubicBezTo>
                  <a:cubicBezTo>
                    <a:pt x="0" y="388"/>
                    <a:pt x="470" y="0"/>
                    <a:pt x="822" y="0"/>
                  </a:cubicBezTo>
                  <a:close/>
                  <a:moveTo>
                    <a:pt x="1761" y="6984"/>
                  </a:moveTo>
                  <a:cubicBezTo>
                    <a:pt x="1761" y="6984"/>
                    <a:pt x="1761" y="6984"/>
                    <a:pt x="1761" y="6984"/>
                  </a:cubicBezTo>
                  <a:cubicBezTo>
                    <a:pt x="7043" y="6984"/>
                    <a:pt x="7043" y="6984"/>
                    <a:pt x="7043" y="6984"/>
                  </a:cubicBezTo>
                  <a:cubicBezTo>
                    <a:pt x="7043" y="1811"/>
                    <a:pt x="7043" y="1811"/>
                    <a:pt x="7043" y="1811"/>
                  </a:cubicBezTo>
                  <a:cubicBezTo>
                    <a:pt x="1761" y="1811"/>
                    <a:pt x="1761" y="1811"/>
                    <a:pt x="1761" y="1811"/>
                  </a:cubicBezTo>
                  <a:cubicBezTo>
                    <a:pt x="1761" y="6984"/>
                    <a:pt x="1761" y="6984"/>
                    <a:pt x="1761" y="6984"/>
                  </a:cubicBezTo>
                  <a:close/>
                  <a:moveTo>
                    <a:pt x="7983" y="6984"/>
                  </a:moveTo>
                  <a:cubicBezTo>
                    <a:pt x="7983" y="6984"/>
                    <a:pt x="7983" y="6984"/>
                    <a:pt x="7983" y="6984"/>
                  </a:cubicBezTo>
                  <a:cubicBezTo>
                    <a:pt x="13617" y="6984"/>
                    <a:pt x="13617" y="6984"/>
                    <a:pt x="13617" y="6984"/>
                  </a:cubicBezTo>
                  <a:cubicBezTo>
                    <a:pt x="13617" y="1811"/>
                    <a:pt x="13617" y="1811"/>
                    <a:pt x="13617" y="1811"/>
                  </a:cubicBezTo>
                  <a:cubicBezTo>
                    <a:pt x="7983" y="1811"/>
                    <a:pt x="7983" y="1811"/>
                    <a:pt x="7983" y="1811"/>
                  </a:cubicBezTo>
                  <a:cubicBezTo>
                    <a:pt x="7983" y="6984"/>
                    <a:pt x="7983" y="6984"/>
                    <a:pt x="7983" y="6984"/>
                  </a:cubicBezTo>
                  <a:close/>
                  <a:moveTo>
                    <a:pt x="14674" y="6984"/>
                  </a:moveTo>
                  <a:cubicBezTo>
                    <a:pt x="14674" y="6984"/>
                    <a:pt x="14674" y="6984"/>
                    <a:pt x="14674" y="6984"/>
                  </a:cubicBezTo>
                  <a:cubicBezTo>
                    <a:pt x="19957" y="6984"/>
                    <a:pt x="19957" y="6984"/>
                    <a:pt x="19957" y="6984"/>
                  </a:cubicBezTo>
                  <a:cubicBezTo>
                    <a:pt x="19957" y="1811"/>
                    <a:pt x="19957" y="1811"/>
                    <a:pt x="19957" y="1811"/>
                  </a:cubicBezTo>
                  <a:cubicBezTo>
                    <a:pt x="14674" y="1811"/>
                    <a:pt x="14674" y="1811"/>
                    <a:pt x="14674" y="1811"/>
                  </a:cubicBezTo>
                  <a:cubicBezTo>
                    <a:pt x="14674" y="6984"/>
                    <a:pt x="14674" y="6984"/>
                    <a:pt x="14674" y="6984"/>
                  </a:cubicBezTo>
                  <a:close/>
                  <a:moveTo>
                    <a:pt x="19957" y="8019"/>
                  </a:moveTo>
                  <a:cubicBezTo>
                    <a:pt x="19957" y="8019"/>
                    <a:pt x="19957" y="8019"/>
                    <a:pt x="19957" y="8019"/>
                  </a:cubicBezTo>
                  <a:cubicBezTo>
                    <a:pt x="14674" y="8019"/>
                    <a:pt x="14674" y="8019"/>
                    <a:pt x="14674" y="8019"/>
                  </a:cubicBezTo>
                  <a:cubicBezTo>
                    <a:pt x="14674" y="13581"/>
                    <a:pt x="14674" y="13581"/>
                    <a:pt x="14674" y="13581"/>
                  </a:cubicBezTo>
                  <a:cubicBezTo>
                    <a:pt x="19957" y="13581"/>
                    <a:pt x="19957" y="13581"/>
                    <a:pt x="19957" y="13581"/>
                  </a:cubicBezTo>
                  <a:cubicBezTo>
                    <a:pt x="19957" y="8019"/>
                    <a:pt x="19957" y="8019"/>
                    <a:pt x="19957" y="8019"/>
                  </a:cubicBezTo>
                  <a:close/>
                  <a:moveTo>
                    <a:pt x="13617" y="8019"/>
                  </a:moveTo>
                  <a:cubicBezTo>
                    <a:pt x="13617" y="8019"/>
                    <a:pt x="13617" y="8019"/>
                    <a:pt x="13617" y="8019"/>
                  </a:cubicBezTo>
                  <a:cubicBezTo>
                    <a:pt x="7983" y="8019"/>
                    <a:pt x="7983" y="8019"/>
                    <a:pt x="7983" y="8019"/>
                  </a:cubicBezTo>
                  <a:cubicBezTo>
                    <a:pt x="7983" y="13581"/>
                    <a:pt x="7983" y="13581"/>
                    <a:pt x="7983" y="13581"/>
                  </a:cubicBezTo>
                  <a:cubicBezTo>
                    <a:pt x="13617" y="13581"/>
                    <a:pt x="13617" y="13581"/>
                    <a:pt x="13617" y="13581"/>
                  </a:cubicBezTo>
                  <a:cubicBezTo>
                    <a:pt x="13617" y="8019"/>
                    <a:pt x="13617" y="8019"/>
                    <a:pt x="13617" y="8019"/>
                  </a:cubicBezTo>
                  <a:close/>
                  <a:moveTo>
                    <a:pt x="7043" y="8019"/>
                  </a:moveTo>
                  <a:cubicBezTo>
                    <a:pt x="7043" y="8019"/>
                    <a:pt x="7043" y="8019"/>
                    <a:pt x="7043" y="8019"/>
                  </a:cubicBezTo>
                  <a:cubicBezTo>
                    <a:pt x="1761" y="8019"/>
                    <a:pt x="1761" y="8019"/>
                    <a:pt x="1761" y="8019"/>
                  </a:cubicBezTo>
                  <a:cubicBezTo>
                    <a:pt x="1761" y="13581"/>
                    <a:pt x="1761" y="13581"/>
                    <a:pt x="1761" y="13581"/>
                  </a:cubicBezTo>
                  <a:cubicBezTo>
                    <a:pt x="7043" y="13581"/>
                    <a:pt x="7043" y="13581"/>
                    <a:pt x="7043" y="13581"/>
                  </a:cubicBezTo>
                  <a:cubicBezTo>
                    <a:pt x="7043" y="8019"/>
                    <a:pt x="7043" y="8019"/>
                    <a:pt x="7043" y="8019"/>
                  </a:cubicBezTo>
                  <a:close/>
                  <a:moveTo>
                    <a:pt x="19957" y="14616"/>
                  </a:moveTo>
                  <a:cubicBezTo>
                    <a:pt x="19957" y="14616"/>
                    <a:pt x="19957" y="14616"/>
                    <a:pt x="19957" y="14616"/>
                  </a:cubicBezTo>
                  <a:cubicBezTo>
                    <a:pt x="14674" y="14616"/>
                    <a:pt x="14674" y="14616"/>
                    <a:pt x="14674" y="14616"/>
                  </a:cubicBezTo>
                  <a:cubicBezTo>
                    <a:pt x="14674" y="19789"/>
                    <a:pt x="14674" y="19789"/>
                    <a:pt x="14674" y="19789"/>
                  </a:cubicBezTo>
                  <a:cubicBezTo>
                    <a:pt x="19957" y="19789"/>
                    <a:pt x="19957" y="19789"/>
                    <a:pt x="19957" y="19789"/>
                  </a:cubicBezTo>
                  <a:cubicBezTo>
                    <a:pt x="19957" y="14616"/>
                    <a:pt x="19957" y="14616"/>
                    <a:pt x="19957" y="14616"/>
                  </a:cubicBezTo>
                  <a:close/>
                  <a:moveTo>
                    <a:pt x="13617" y="14616"/>
                  </a:moveTo>
                  <a:cubicBezTo>
                    <a:pt x="13617" y="14616"/>
                    <a:pt x="13617" y="14616"/>
                    <a:pt x="13617" y="14616"/>
                  </a:cubicBezTo>
                  <a:cubicBezTo>
                    <a:pt x="7983" y="14616"/>
                    <a:pt x="7983" y="14616"/>
                    <a:pt x="7983" y="14616"/>
                  </a:cubicBezTo>
                  <a:cubicBezTo>
                    <a:pt x="7983" y="19789"/>
                    <a:pt x="7983" y="19789"/>
                    <a:pt x="7983" y="19789"/>
                  </a:cubicBezTo>
                  <a:cubicBezTo>
                    <a:pt x="13617" y="19789"/>
                    <a:pt x="13617" y="19789"/>
                    <a:pt x="13617" y="19789"/>
                  </a:cubicBezTo>
                  <a:cubicBezTo>
                    <a:pt x="13617" y="14616"/>
                    <a:pt x="13617" y="14616"/>
                    <a:pt x="13617" y="14616"/>
                  </a:cubicBezTo>
                  <a:close/>
                  <a:moveTo>
                    <a:pt x="7043" y="14616"/>
                  </a:moveTo>
                  <a:cubicBezTo>
                    <a:pt x="7043" y="14616"/>
                    <a:pt x="7043" y="14616"/>
                    <a:pt x="7043" y="14616"/>
                  </a:cubicBezTo>
                  <a:cubicBezTo>
                    <a:pt x="1761" y="14616"/>
                    <a:pt x="1761" y="14616"/>
                    <a:pt x="1761" y="14616"/>
                  </a:cubicBezTo>
                  <a:cubicBezTo>
                    <a:pt x="1761" y="19789"/>
                    <a:pt x="1761" y="19789"/>
                    <a:pt x="1761" y="19789"/>
                  </a:cubicBezTo>
                  <a:cubicBezTo>
                    <a:pt x="7043" y="19789"/>
                    <a:pt x="7043" y="19789"/>
                    <a:pt x="7043" y="19789"/>
                  </a:cubicBezTo>
                  <a:cubicBezTo>
                    <a:pt x="7043" y="14616"/>
                    <a:pt x="7043" y="14616"/>
                    <a:pt x="7043" y="14616"/>
                  </a:cubicBezTo>
                  <a:close/>
                </a:path>
              </a:pathLst>
            </a:custGeom>
            <a:solidFill>
              <a:srgbClr val="31566D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55" name="组合 54">
            <a:extLst>
              <a:ext uri="{FF2B5EF4-FFF2-40B4-BE49-F238E27FC236}">
                <a16:creationId xmlns:a16="http://schemas.microsoft.com/office/drawing/2014/main" id="{F0C4DF4C-D285-4883-A0FD-27B6A2002BBF}"/>
              </a:ext>
            </a:extLst>
          </p:cNvPr>
          <p:cNvGrpSpPr/>
          <p:nvPr/>
        </p:nvGrpSpPr>
        <p:grpSpPr>
          <a:xfrm>
            <a:off x="4228201" y="2825770"/>
            <a:ext cx="919507" cy="919507"/>
            <a:chOff x="4228201" y="2825770"/>
            <a:chExt cx="919507" cy="919507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1D9BA6BC-A299-4336-8DD3-2579761CD264}"/>
                </a:ext>
              </a:extLst>
            </p:cNvPr>
            <p:cNvSpPr/>
            <p:nvPr/>
          </p:nvSpPr>
          <p:spPr>
            <a:xfrm>
              <a:off x="4228201" y="2825770"/>
              <a:ext cx="919507" cy="919507"/>
            </a:xfrm>
            <a:prstGeom prst="ellipse">
              <a:avLst/>
            </a:prstGeom>
            <a:solidFill>
              <a:schemeClr val="bg1"/>
            </a:solidFill>
            <a:ln w="222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366">
              <a:extLst>
                <a:ext uri="{FF2B5EF4-FFF2-40B4-BE49-F238E27FC236}">
                  <a16:creationId xmlns:a16="http://schemas.microsoft.com/office/drawing/2014/main" id="{1555AFE8-6113-4076-A9D8-AF730E723632}"/>
                </a:ext>
              </a:extLst>
            </p:cNvPr>
            <p:cNvSpPr/>
            <p:nvPr/>
          </p:nvSpPr>
          <p:spPr>
            <a:xfrm>
              <a:off x="4465591" y="3063160"/>
              <a:ext cx="444726" cy="4447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7157"/>
                  </a:moveTo>
                  <a:cubicBezTo>
                    <a:pt x="21600" y="6263"/>
                    <a:pt x="21344" y="5368"/>
                    <a:pt x="20705" y="4729"/>
                  </a:cubicBezTo>
                  <a:cubicBezTo>
                    <a:pt x="16871" y="1022"/>
                    <a:pt x="16871" y="1022"/>
                    <a:pt x="16871" y="1022"/>
                  </a:cubicBezTo>
                  <a:cubicBezTo>
                    <a:pt x="16232" y="383"/>
                    <a:pt x="15465" y="0"/>
                    <a:pt x="14570" y="0"/>
                  </a:cubicBezTo>
                  <a:cubicBezTo>
                    <a:pt x="14570" y="0"/>
                    <a:pt x="14570" y="0"/>
                    <a:pt x="14570" y="0"/>
                  </a:cubicBezTo>
                  <a:cubicBezTo>
                    <a:pt x="14570" y="0"/>
                    <a:pt x="14570" y="0"/>
                    <a:pt x="14570" y="0"/>
                  </a:cubicBezTo>
                  <a:cubicBezTo>
                    <a:pt x="13676" y="0"/>
                    <a:pt x="12781" y="383"/>
                    <a:pt x="12142" y="1022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2909"/>
                    <a:pt x="256" y="12909"/>
                    <a:pt x="256" y="12909"/>
                  </a:cubicBezTo>
                  <a:cubicBezTo>
                    <a:pt x="256" y="13037"/>
                    <a:pt x="256" y="13037"/>
                    <a:pt x="256" y="13037"/>
                  </a:cubicBezTo>
                  <a:cubicBezTo>
                    <a:pt x="256" y="13037"/>
                    <a:pt x="256" y="13037"/>
                    <a:pt x="256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037"/>
                    <a:pt x="128" y="13037"/>
                    <a:pt x="128" y="13037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164"/>
                    <a:pt x="128" y="13164"/>
                    <a:pt x="128" y="13164"/>
                  </a:cubicBezTo>
                  <a:cubicBezTo>
                    <a:pt x="128" y="13292"/>
                    <a:pt x="128" y="13292"/>
                    <a:pt x="128" y="13292"/>
                  </a:cubicBezTo>
                  <a:cubicBezTo>
                    <a:pt x="128" y="13292"/>
                    <a:pt x="128" y="13292"/>
                    <a:pt x="128" y="13292"/>
                  </a:cubicBezTo>
                  <a:cubicBezTo>
                    <a:pt x="128" y="13292"/>
                    <a:pt x="128" y="13292"/>
                    <a:pt x="128" y="13292"/>
                  </a:cubicBezTo>
                  <a:cubicBezTo>
                    <a:pt x="0" y="13292"/>
                    <a:pt x="0" y="13292"/>
                    <a:pt x="0" y="13292"/>
                  </a:cubicBezTo>
                  <a:cubicBezTo>
                    <a:pt x="0" y="13292"/>
                    <a:pt x="0" y="13292"/>
                    <a:pt x="0" y="13292"/>
                  </a:cubicBezTo>
                  <a:cubicBezTo>
                    <a:pt x="0" y="13292"/>
                    <a:pt x="0" y="13292"/>
                    <a:pt x="0" y="13292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13420"/>
                    <a:pt x="0" y="13420"/>
                    <a:pt x="0" y="13420"/>
                  </a:cubicBezTo>
                  <a:cubicBezTo>
                    <a:pt x="0" y="20705"/>
                    <a:pt x="0" y="20705"/>
                    <a:pt x="0" y="20705"/>
                  </a:cubicBezTo>
                  <a:cubicBezTo>
                    <a:pt x="0" y="21217"/>
                    <a:pt x="511" y="21600"/>
                    <a:pt x="895" y="21600"/>
                  </a:cubicBezTo>
                  <a:cubicBezTo>
                    <a:pt x="8180" y="21600"/>
                    <a:pt x="8180" y="21600"/>
                    <a:pt x="8180" y="21600"/>
                  </a:cubicBezTo>
                  <a:cubicBezTo>
                    <a:pt x="8180" y="21600"/>
                    <a:pt x="8180" y="21600"/>
                    <a:pt x="8180" y="21600"/>
                  </a:cubicBezTo>
                  <a:cubicBezTo>
                    <a:pt x="8180" y="21600"/>
                    <a:pt x="8180" y="21600"/>
                    <a:pt x="8180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308" y="21600"/>
                    <a:pt x="8308" y="21600"/>
                    <a:pt x="8308" y="21600"/>
                  </a:cubicBezTo>
                  <a:cubicBezTo>
                    <a:pt x="8436" y="21600"/>
                    <a:pt x="8436" y="21600"/>
                    <a:pt x="8436" y="21600"/>
                  </a:cubicBezTo>
                  <a:cubicBezTo>
                    <a:pt x="8436" y="21600"/>
                    <a:pt x="8436" y="21600"/>
                    <a:pt x="8436" y="21600"/>
                  </a:cubicBezTo>
                  <a:cubicBezTo>
                    <a:pt x="8436" y="21600"/>
                    <a:pt x="8436" y="21600"/>
                    <a:pt x="8436" y="21600"/>
                  </a:cubicBezTo>
                  <a:cubicBezTo>
                    <a:pt x="8563" y="21600"/>
                    <a:pt x="8563" y="21600"/>
                    <a:pt x="8563" y="21600"/>
                  </a:cubicBezTo>
                  <a:cubicBezTo>
                    <a:pt x="8563" y="21600"/>
                    <a:pt x="8563" y="21600"/>
                    <a:pt x="8563" y="21600"/>
                  </a:cubicBezTo>
                  <a:cubicBezTo>
                    <a:pt x="8563" y="21472"/>
                    <a:pt x="8563" y="21472"/>
                    <a:pt x="8563" y="21472"/>
                  </a:cubicBezTo>
                  <a:cubicBezTo>
                    <a:pt x="8563" y="21472"/>
                    <a:pt x="8563" y="21472"/>
                    <a:pt x="8563" y="21472"/>
                  </a:cubicBezTo>
                  <a:cubicBezTo>
                    <a:pt x="8563" y="21472"/>
                    <a:pt x="8563" y="21472"/>
                    <a:pt x="8563" y="21472"/>
                  </a:cubicBezTo>
                  <a:cubicBezTo>
                    <a:pt x="8563" y="21472"/>
                    <a:pt x="8563" y="21472"/>
                    <a:pt x="8563" y="21472"/>
                  </a:cubicBezTo>
                  <a:cubicBezTo>
                    <a:pt x="8691" y="21472"/>
                    <a:pt x="8691" y="21472"/>
                    <a:pt x="8691" y="21472"/>
                  </a:cubicBezTo>
                  <a:cubicBezTo>
                    <a:pt x="8691" y="21472"/>
                    <a:pt x="8691" y="21472"/>
                    <a:pt x="8691" y="21472"/>
                  </a:cubicBezTo>
                  <a:cubicBezTo>
                    <a:pt x="8691" y="21472"/>
                    <a:pt x="8691" y="21472"/>
                    <a:pt x="8691" y="21472"/>
                  </a:cubicBezTo>
                  <a:cubicBezTo>
                    <a:pt x="8691" y="21472"/>
                    <a:pt x="8691" y="21472"/>
                    <a:pt x="8691" y="21472"/>
                  </a:cubicBezTo>
                  <a:cubicBezTo>
                    <a:pt x="8691" y="21472"/>
                    <a:pt x="8691" y="21472"/>
                    <a:pt x="8691" y="21472"/>
                  </a:cubicBezTo>
                  <a:cubicBezTo>
                    <a:pt x="8691" y="21344"/>
                    <a:pt x="8691" y="21344"/>
                    <a:pt x="8691" y="21344"/>
                  </a:cubicBezTo>
                  <a:cubicBezTo>
                    <a:pt x="8691" y="21344"/>
                    <a:pt x="8691" y="21344"/>
                    <a:pt x="8691" y="21344"/>
                  </a:cubicBezTo>
                  <a:cubicBezTo>
                    <a:pt x="8819" y="21344"/>
                    <a:pt x="8819" y="21344"/>
                    <a:pt x="8819" y="21344"/>
                  </a:cubicBezTo>
                  <a:cubicBezTo>
                    <a:pt x="20705" y="9458"/>
                    <a:pt x="20705" y="9458"/>
                    <a:pt x="20705" y="9458"/>
                  </a:cubicBezTo>
                  <a:cubicBezTo>
                    <a:pt x="21344" y="8819"/>
                    <a:pt x="21600" y="7924"/>
                    <a:pt x="21600" y="7157"/>
                  </a:cubicBezTo>
                  <a:cubicBezTo>
                    <a:pt x="21600" y="7157"/>
                    <a:pt x="21600" y="7157"/>
                    <a:pt x="21600" y="7157"/>
                  </a:cubicBezTo>
                  <a:close/>
                  <a:moveTo>
                    <a:pt x="10736" y="4985"/>
                  </a:moveTo>
                  <a:cubicBezTo>
                    <a:pt x="10736" y="4985"/>
                    <a:pt x="10736" y="4985"/>
                    <a:pt x="10736" y="4985"/>
                  </a:cubicBezTo>
                  <a:cubicBezTo>
                    <a:pt x="11759" y="6135"/>
                    <a:pt x="11759" y="6135"/>
                    <a:pt x="11759" y="6135"/>
                  </a:cubicBezTo>
                  <a:cubicBezTo>
                    <a:pt x="3323" y="14570"/>
                    <a:pt x="3323" y="14570"/>
                    <a:pt x="3323" y="14570"/>
                  </a:cubicBezTo>
                  <a:cubicBezTo>
                    <a:pt x="2173" y="13548"/>
                    <a:pt x="2173" y="13548"/>
                    <a:pt x="2173" y="13548"/>
                  </a:cubicBezTo>
                  <a:cubicBezTo>
                    <a:pt x="10736" y="4985"/>
                    <a:pt x="10736" y="4985"/>
                    <a:pt x="10736" y="4985"/>
                  </a:cubicBezTo>
                  <a:close/>
                  <a:moveTo>
                    <a:pt x="1789" y="19811"/>
                  </a:moveTo>
                  <a:cubicBezTo>
                    <a:pt x="1789" y="19811"/>
                    <a:pt x="1789" y="19811"/>
                    <a:pt x="1789" y="19811"/>
                  </a:cubicBezTo>
                  <a:cubicBezTo>
                    <a:pt x="1789" y="15721"/>
                    <a:pt x="1789" y="15721"/>
                    <a:pt x="1789" y="15721"/>
                  </a:cubicBezTo>
                  <a:cubicBezTo>
                    <a:pt x="6007" y="19811"/>
                    <a:pt x="6007" y="19811"/>
                    <a:pt x="6007" y="19811"/>
                  </a:cubicBezTo>
                  <a:cubicBezTo>
                    <a:pt x="1789" y="19811"/>
                    <a:pt x="1789" y="19811"/>
                    <a:pt x="1789" y="19811"/>
                  </a:cubicBezTo>
                  <a:close/>
                  <a:moveTo>
                    <a:pt x="4090" y="15337"/>
                  </a:moveTo>
                  <a:cubicBezTo>
                    <a:pt x="4090" y="15337"/>
                    <a:pt x="4090" y="15337"/>
                    <a:pt x="4090" y="15337"/>
                  </a:cubicBezTo>
                  <a:cubicBezTo>
                    <a:pt x="12525" y="6902"/>
                    <a:pt x="12525" y="6902"/>
                    <a:pt x="12525" y="6902"/>
                  </a:cubicBezTo>
                  <a:cubicBezTo>
                    <a:pt x="14826" y="9075"/>
                    <a:pt x="14826" y="9075"/>
                    <a:pt x="14826" y="9075"/>
                  </a:cubicBezTo>
                  <a:cubicBezTo>
                    <a:pt x="6263" y="17638"/>
                    <a:pt x="6263" y="17638"/>
                    <a:pt x="6263" y="17638"/>
                  </a:cubicBezTo>
                  <a:cubicBezTo>
                    <a:pt x="4090" y="15337"/>
                    <a:pt x="4090" y="15337"/>
                    <a:pt x="4090" y="15337"/>
                  </a:cubicBezTo>
                  <a:close/>
                  <a:moveTo>
                    <a:pt x="8180" y="19427"/>
                  </a:moveTo>
                  <a:cubicBezTo>
                    <a:pt x="8180" y="19427"/>
                    <a:pt x="8180" y="19427"/>
                    <a:pt x="8180" y="19427"/>
                  </a:cubicBezTo>
                  <a:cubicBezTo>
                    <a:pt x="7030" y="18405"/>
                    <a:pt x="7030" y="18405"/>
                    <a:pt x="7030" y="18405"/>
                  </a:cubicBezTo>
                  <a:cubicBezTo>
                    <a:pt x="15593" y="9841"/>
                    <a:pt x="15593" y="9841"/>
                    <a:pt x="15593" y="9841"/>
                  </a:cubicBezTo>
                  <a:cubicBezTo>
                    <a:pt x="16615" y="10992"/>
                    <a:pt x="16615" y="10992"/>
                    <a:pt x="16615" y="10992"/>
                  </a:cubicBezTo>
                  <a:cubicBezTo>
                    <a:pt x="8180" y="19427"/>
                    <a:pt x="8180" y="19427"/>
                    <a:pt x="8180" y="19427"/>
                  </a:cubicBezTo>
                  <a:close/>
                  <a:moveTo>
                    <a:pt x="19811" y="7157"/>
                  </a:moveTo>
                  <a:cubicBezTo>
                    <a:pt x="19811" y="7157"/>
                    <a:pt x="19811" y="7157"/>
                    <a:pt x="19811" y="7157"/>
                  </a:cubicBezTo>
                  <a:cubicBezTo>
                    <a:pt x="19811" y="7157"/>
                    <a:pt x="19811" y="7157"/>
                    <a:pt x="19811" y="7157"/>
                  </a:cubicBezTo>
                  <a:cubicBezTo>
                    <a:pt x="19811" y="7541"/>
                    <a:pt x="19683" y="7924"/>
                    <a:pt x="19427" y="8180"/>
                  </a:cubicBezTo>
                  <a:cubicBezTo>
                    <a:pt x="17893" y="9714"/>
                    <a:pt x="17893" y="9714"/>
                    <a:pt x="17893" y="9714"/>
                  </a:cubicBezTo>
                  <a:cubicBezTo>
                    <a:pt x="12014" y="3707"/>
                    <a:pt x="12014" y="3707"/>
                    <a:pt x="12014" y="3707"/>
                  </a:cubicBezTo>
                  <a:cubicBezTo>
                    <a:pt x="12653" y="3067"/>
                    <a:pt x="12653" y="3067"/>
                    <a:pt x="12653" y="3067"/>
                  </a:cubicBezTo>
                  <a:cubicBezTo>
                    <a:pt x="13420" y="2301"/>
                    <a:pt x="13420" y="2301"/>
                    <a:pt x="13420" y="2301"/>
                  </a:cubicBezTo>
                  <a:cubicBezTo>
                    <a:pt x="13804" y="1917"/>
                    <a:pt x="14187" y="1789"/>
                    <a:pt x="14570" y="1789"/>
                  </a:cubicBezTo>
                  <a:cubicBezTo>
                    <a:pt x="14570" y="1789"/>
                    <a:pt x="14570" y="1789"/>
                    <a:pt x="14570" y="1789"/>
                  </a:cubicBezTo>
                  <a:cubicBezTo>
                    <a:pt x="14954" y="1789"/>
                    <a:pt x="15337" y="1917"/>
                    <a:pt x="15593" y="2301"/>
                  </a:cubicBezTo>
                  <a:cubicBezTo>
                    <a:pt x="19427" y="6007"/>
                    <a:pt x="19427" y="6007"/>
                    <a:pt x="19427" y="6007"/>
                  </a:cubicBezTo>
                  <a:cubicBezTo>
                    <a:pt x="19683" y="6391"/>
                    <a:pt x="19811" y="6774"/>
                    <a:pt x="19811" y="7157"/>
                  </a:cubicBezTo>
                  <a:close/>
                </a:path>
              </a:pathLst>
            </a:custGeom>
            <a:solidFill>
              <a:srgbClr val="31566D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1197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75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75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45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图表 3">
            <a:extLst>
              <a:ext uri="{FF2B5EF4-FFF2-40B4-BE49-F238E27FC236}">
                <a16:creationId xmlns:a16="http://schemas.microsoft.com/office/drawing/2014/main" id="{636E77A2-D002-4110-B983-E0D9E72657B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08101033"/>
              </p:ext>
            </p:extLst>
          </p:nvPr>
        </p:nvGraphicFramePr>
        <p:xfrm>
          <a:off x="1211469" y="2054066"/>
          <a:ext cx="5369477" cy="34875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ABDFD831-8C49-4AA8-976E-15CD4566D858}"/>
              </a:ext>
            </a:extLst>
          </p:cNvPr>
          <p:cNvSpPr txBox="1"/>
          <p:nvPr/>
        </p:nvSpPr>
        <p:spPr>
          <a:xfrm>
            <a:off x="1770644" y="1316390"/>
            <a:ext cx="26958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C704139D-3311-45AB-8431-050DE75D59B7}"/>
              </a:ext>
            </a:extLst>
          </p:cNvPr>
          <p:cNvCxnSpPr>
            <a:cxnSpLocks/>
          </p:cNvCxnSpPr>
          <p:nvPr/>
        </p:nvCxnSpPr>
        <p:spPr>
          <a:xfrm>
            <a:off x="1876238" y="1944534"/>
            <a:ext cx="846321" cy="0"/>
          </a:xfrm>
          <a:prstGeom prst="line">
            <a:avLst/>
          </a:prstGeom>
          <a:ln w="15875">
            <a:solidFill>
              <a:srgbClr val="31566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8" name="组合 57">
            <a:extLst>
              <a:ext uri="{FF2B5EF4-FFF2-40B4-BE49-F238E27FC236}">
                <a16:creationId xmlns:a16="http://schemas.microsoft.com/office/drawing/2014/main" id="{FA955E3A-3C44-4830-B4D0-BDFB3FF4806C}"/>
              </a:ext>
            </a:extLst>
          </p:cNvPr>
          <p:cNvGrpSpPr/>
          <p:nvPr/>
        </p:nvGrpSpPr>
        <p:grpSpPr>
          <a:xfrm>
            <a:off x="7882116" y="1316390"/>
            <a:ext cx="3098416" cy="1824909"/>
            <a:chOff x="7882116" y="1316390"/>
            <a:chExt cx="3098416" cy="1824909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DEA18BEC-C926-451D-8C65-8DDA03A2D04D}"/>
                </a:ext>
              </a:extLst>
            </p:cNvPr>
            <p:cNvGrpSpPr/>
            <p:nvPr/>
          </p:nvGrpSpPr>
          <p:grpSpPr>
            <a:xfrm>
              <a:off x="9008164" y="1316390"/>
              <a:ext cx="846321" cy="801257"/>
              <a:chOff x="15001090" y="4074390"/>
              <a:chExt cx="893397" cy="845826"/>
            </a:xfrm>
            <a:solidFill>
              <a:srgbClr val="31566D"/>
            </a:solidFill>
          </p:grpSpPr>
          <p:sp>
            <p:nvSpPr>
              <p:cNvPr id="8" name="Freeform 165">
                <a:extLst>
                  <a:ext uri="{FF2B5EF4-FFF2-40B4-BE49-F238E27FC236}">
                    <a16:creationId xmlns:a16="http://schemas.microsoft.com/office/drawing/2014/main" id="{DD3D0460-8204-4FBB-9CE5-55E6457731FE}"/>
                  </a:ext>
                </a:extLst>
              </p:cNvPr>
              <p:cNvSpPr/>
              <p:nvPr/>
            </p:nvSpPr>
            <p:spPr>
              <a:xfrm>
                <a:off x="15001090" y="4618133"/>
                <a:ext cx="283494" cy="1051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5" h="21600" extrusionOk="0">
                    <a:moveTo>
                      <a:pt x="19849" y="9000"/>
                    </a:moveTo>
                    <a:cubicBezTo>
                      <a:pt x="18910" y="2700"/>
                      <a:pt x="14527" y="0"/>
                      <a:pt x="10145" y="0"/>
                    </a:cubicBezTo>
                    <a:cubicBezTo>
                      <a:pt x="5762" y="0"/>
                      <a:pt x="1066" y="3600"/>
                      <a:pt x="127" y="9000"/>
                    </a:cubicBezTo>
                    <a:cubicBezTo>
                      <a:pt x="-812" y="14400"/>
                      <a:pt x="3571" y="21600"/>
                      <a:pt x="9831" y="21600"/>
                    </a:cubicBezTo>
                    <a:cubicBezTo>
                      <a:pt x="16405" y="21600"/>
                      <a:pt x="20788" y="14400"/>
                      <a:pt x="19849" y="9000"/>
                    </a:cubicBezTo>
                    <a:close/>
                    <a:moveTo>
                      <a:pt x="10145" y="17100"/>
                    </a:moveTo>
                    <a:cubicBezTo>
                      <a:pt x="5449" y="17100"/>
                      <a:pt x="2005" y="11700"/>
                      <a:pt x="2631" y="8100"/>
                    </a:cubicBezTo>
                    <a:cubicBezTo>
                      <a:pt x="3258" y="4500"/>
                      <a:pt x="6701" y="1800"/>
                      <a:pt x="10145" y="1800"/>
                    </a:cubicBezTo>
                    <a:cubicBezTo>
                      <a:pt x="13588" y="1800"/>
                      <a:pt x="17031" y="4500"/>
                      <a:pt x="17345" y="8100"/>
                    </a:cubicBezTo>
                    <a:cubicBezTo>
                      <a:pt x="17971" y="11700"/>
                      <a:pt x="14840" y="17100"/>
                      <a:pt x="10145" y="171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9" name="Freeform 166">
                <a:extLst>
                  <a:ext uri="{FF2B5EF4-FFF2-40B4-BE49-F238E27FC236}">
                    <a16:creationId xmlns:a16="http://schemas.microsoft.com/office/drawing/2014/main" id="{0F539A9B-91E5-4246-A20C-26A1E0D9B127}"/>
                  </a:ext>
                </a:extLst>
              </p:cNvPr>
              <p:cNvSpPr/>
              <p:nvPr/>
            </p:nvSpPr>
            <p:spPr>
              <a:xfrm>
                <a:off x="15204374" y="4700925"/>
                <a:ext cx="78317" cy="44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1" y="0"/>
                    </a:moveTo>
                    <a:lnTo>
                      <a:pt x="21600" y="8640"/>
                    </a:lnTo>
                    <a:lnTo>
                      <a:pt x="12343" y="21600"/>
                    </a:lnTo>
                    <a:lnTo>
                      <a:pt x="0" y="4320"/>
                    </a:lnTo>
                    <a:lnTo>
                      <a:pt x="6171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0" name="Freeform 167">
                <a:extLst>
                  <a:ext uri="{FF2B5EF4-FFF2-40B4-BE49-F238E27FC236}">
                    <a16:creationId xmlns:a16="http://schemas.microsoft.com/office/drawing/2014/main" id="{BBBD2AD8-6947-4D12-BE9C-30706118A2E5}"/>
                  </a:ext>
                </a:extLst>
              </p:cNvPr>
              <p:cNvSpPr/>
              <p:nvPr/>
            </p:nvSpPr>
            <p:spPr>
              <a:xfrm>
                <a:off x="15609730" y="4618133"/>
                <a:ext cx="284757" cy="1051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75" h="21600" extrusionOk="0">
                    <a:moveTo>
                      <a:pt x="19565" y="9000"/>
                    </a:moveTo>
                    <a:cubicBezTo>
                      <a:pt x="18639" y="3600"/>
                      <a:pt x="14319" y="0"/>
                      <a:pt x="9999" y="0"/>
                    </a:cubicBezTo>
                    <a:cubicBezTo>
                      <a:pt x="5679" y="0"/>
                      <a:pt x="1359" y="2700"/>
                      <a:pt x="125" y="9000"/>
                    </a:cubicBezTo>
                    <a:cubicBezTo>
                      <a:pt x="-801" y="14400"/>
                      <a:pt x="3519" y="21600"/>
                      <a:pt x="9999" y="21600"/>
                    </a:cubicBezTo>
                    <a:cubicBezTo>
                      <a:pt x="16479" y="21600"/>
                      <a:pt x="20799" y="14400"/>
                      <a:pt x="19565" y="9000"/>
                    </a:cubicBezTo>
                    <a:close/>
                    <a:moveTo>
                      <a:pt x="9999" y="17100"/>
                    </a:moveTo>
                    <a:cubicBezTo>
                      <a:pt x="5370" y="17100"/>
                      <a:pt x="1976" y="11700"/>
                      <a:pt x="2593" y="8100"/>
                    </a:cubicBezTo>
                    <a:cubicBezTo>
                      <a:pt x="3210" y="4500"/>
                      <a:pt x="6296" y="1800"/>
                      <a:pt x="9999" y="1800"/>
                    </a:cubicBezTo>
                    <a:cubicBezTo>
                      <a:pt x="13393" y="1800"/>
                      <a:pt x="16479" y="4500"/>
                      <a:pt x="17096" y="8100"/>
                    </a:cubicBezTo>
                    <a:cubicBezTo>
                      <a:pt x="17713" y="11700"/>
                      <a:pt x="14628" y="17100"/>
                      <a:pt x="9999" y="171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1" name="Freeform 168">
                <a:extLst>
                  <a:ext uri="{FF2B5EF4-FFF2-40B4-BE49-F238E27FC236}">
                    <a16:creationId xmlns:a16="http://schemas.microsoft.com/office/drawing/2014/main" id="{A832E6A3-5B97-4636-84E9-F122422812D9}"/>
                  </a:ext>
                </a:extLst>
              </p:cNvPr>
              <p:cNvSpPr/>
              <p:nvPr/>
            </p:nvSpPr>
            <p:spPr>
              <a:xfrm>
                <a:off x="15616095" y="4700925"/>
                <a:ext cx="76080" cy="4475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247" y="0"/>
                    </a:moveTo>
                    <a:lnTo>
                      <a:pt x="0" y="8640"/>
                    </a:lnTo>
                    <a:lnTo>
                      <a:pt x="8894" y="21600"/>
                    </a:lnTo>
                    <a:lnTo>
                      <a:pt x="21600" y="4320"/>
                    </a:lnTo>
                    <a:lnTo>
                      <a:pt x="15247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" name="Freeform 169">
                <a:extLst>
                  <a:ext uri="{FF2B5EF4-FFF2-40B4-BE49-F238E27FC236}">
                    <a16:creationId xmlns:a16="http://schemas.microsoft.com/office/drawing/2014/main" id="{F9B570B4-673C-4A8F-84ED-E1360106695E}"/>
                  </a:ext>
                </a:extLst>
              </p:cNvPr>
              <p:cNvSpPr/>
              <p:nvPr/>
            </p:nvSpPr>
            <p:spPr>
              <a:xfrm>
                <a:off x="15172518" y="4691976"/>
                <a:ext cx="551512" cy="2282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18" h="21600" extrusionOk="0">
                    <a:moveTo>
                      <a:pt x="19547" y="8894"/>
                    </a:moveTo>
                    <a:cubicBezTo>
                      <a:pt x="18594" y="3388"/>
                      <a:pt x="14306" y="0"/>
                      <a:pt x="10018" y="0"/>
                    </a:cubicBezTo>
                    <a:cubicBezTo>
                      <a:pt x="5571" y="0"/>
                      <a:pt x="1124" y="3388"/>
                      <a:pt x="171" y="8894"/>
                    </a:cubicBezTo>
                    <a:cubicBezTo>
                      <a:pt x="-941" y="13976"/>
                      <a:pt x="3506" y="21600"/>
                      <a:pt x="9859" y="21600"/>
                    </a:cubicBezTo>
                    <a:cubicBezTo>
                      <a:pt x="16212" y="21600"/>
                      <a:pt x="20659" y="13976"/>
                      <a:pt x="19547" y="8894"/>
                    </a:cubicBezTo>
                    <a:close/>
                    <a:moveTo>
                      <a:pt x="9859" y="16518"/>
                    </a:moveTo>
                    <a:cubicBezTo>
                      <a:pt x="5253" y="16518"/>
                      <a:pt x="2077" y="11859"/>
                      <a:pt x="2553" y="8047"/>
                    </a:cubicBezTo>
                    <a:cubicBezTo>
                      <a:pt x="3188" y="4235"/>
                      <a:pt x="6524" y="2118"/>
                      <a:pt x="10018" y="2118"/>
                    </a:cubicBezTo>
                    <a:cubicBezTo>
                      <a:pt x="13512" y="2118"/>
                      <a:pt x="16688" y="4235"/>
                      <a:pt x="17324" y="8047"/>
                    </a:cubicBezTo>
                    <a:cubicBezTo>
                      <a:pt x="17800" y="11859"/>
                      <a:pt x="14624" y="16518"/>
                      <a:pt x="9859" y="16518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3" name="Freeform 170">
                <a:extLst>
                  <a:ext uri="{FF2B5EF4-FFF2-40B4-BE49-F238E27FC236}">
                    <a16:creationId xmlns:a16="http://schemas.microsoft.com/office/drawing/2014/main" id="{2D636480-82EF-43D4-A18E-DCA26A0A1009}"/>
                  </a:ext>
                </a:extLst>
              </p:cNvPr>
              <p:cNvSpPr/>
              <p:nvPr/>
            </p:nvSpPr>
            <p:spPr>
              <a:xfrm>
                <a:off x="15358768" y="4510727"/>
                <a:ext cx="87020" cy="2976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0" h="21600" extrusionOk="0">
                    <a:moveTo>
                      <a:pt x="0" y="0"/>
                    </a:moveTo>
                    <a:cubicBezTo>
                      <a:pt x="2160" y="21600"/>
                      <a:pt x="2160" y="21600"/>
                      <a:pt x="2160" y="21600"/>
                    </a:cubicBezTo>
                    <a:cubicBezTo>
                      <a:pt x="20520" y="21600"/>
                      <a:pt x="20520" y="21600"/>
                      <a:pt x="20520" y="21600"/>
                    </a:cubicBezTo>
                    <a:cubicBezTo>
                      <a:pt x="21600" y="14185"/>
                      <a:pt x="20520" y="0"/>
                      <a:pt x="20520" y="0"/>
                    </a:cubicBezTo>
                    <a:cubicBezTo>
                      <a:pt x="20520" y="0"/>
                      <a:pt x="7560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4" name="Freeform 171">
                <a:extLst>
                  <a:ext uri="{FF2B5EF4-FFF2-40B4-BE49-F238E27FC236}">
                    <a16:creationId xmlns:a16="http://schemas.microsoft.com/office/drawing/2014/main" id="{D23231FC-A9C3-4FCD-96F4-3FD1D8547CDC}"/>
                  </a:ext>
                </a:extLst>
              </p:cNvPr>
              <p:cNvSpPr/>
              <p:nvPr/>
            </p:nvSpPr>
            <p:spPr>
              <a:xfrm>
                <a:off x="15452749" y="4510727"/>
                <a:ext cx="87020" cy="2976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00" h="21600" extrusionOk="0">
                    <a:moveTo>
                      <a:pt x="0" y="0"/>
                    </a:moveTo>
                    <a:cubicBezTo>
                      <a:pt x="2160" y="21600"/>
                      <a:pt x="2160" y="21600"/>
                      <a:pt x="2160" y="21600"/>
                    </a:cubicBezTo>
                    <a:cubicBezTo>
                      <a:pt x="20520" y="21600"/>
                      <a:pt x="20520" y="21600"/>
                      <a:pt x="20520" y="21600"/>
                    </a:cubicBezTo>
                    <a:cubicBezTo>
                      <a:pt x="21600" y="14185"/>
                      <a:pt x="20520" y="0"/>
                      <a:pt x="20520" y="0"/>
                    </a:cubicBezTo>
                    <a:cubicBezTo>
                      <a:pt x="20520" y="0"/>
                      <a:pt x="7560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" name="Oval 172">
                <a:extLst>
                  <a:ext uri="{FF2B5EF4-FFF2-40B4-BE49-F238E27FC236}">
                    <a16:creationId xmlns:a16="http://schemas.microsoft.com/office/drawing/2014/main" id="{4FD44A1B-682A-4512-A37D-96E470A99DD1}"/>
                  </a:ext>
                </a:extLst>
              </p:cNvPr>
              <p:cNvSpPr/>
              <p:nvPr/>
            </p:nvSpPr>
            <p:spPr>
              <a:xfrm>
                <a:off x="15390097" y="4074390"/>
                <a:ext cx="116359" cy="138736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" name="Rectangle 173">
                <a:extLst>
                  <a:ext uri="{FF2B5EF4-FFF2-40B4-BE49-F238E27FC236}">
                    <a16:creationId xmlns:a16="http://schemas.microsoft.com/office/drawing/2014/main" id="{BA1AF3E2-75B5-4251-94DE-11EB9693F117}"/>
                  </a:ext>
                </a:extLst>
              </p:cNvPr>
              <p:cNvSpPr/>
              <p:nvPr/>
            </p:nvSpPr>
            <p:spPr>
              <a:xfrm>
                <a:off x="15439104" y="4403101"/>
                <a:ext cx="20579" cy="20579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" name="Freeform 174">
                <a:extLst>
                  <a:ext uri="{FF2B5EF4-FFF2-40B4-BE49-F238E27FC236}">
                    <a16:creationId xmlns:a16="http://schemas.microsoft.com/office/drawing/2014/main" id="{00AC3CD3-5B09-462E-AFCE-7C7283D6EC8B}"/>
                  </a:ext>
                </a:extLst>
              </p:cNvPr>
              <p:cNvSpPr/>
              <p:nvPr/>
            </p:nvSpPr>
            <p:spPr>
              <a:xfrm>
                <a:off x="15314015" y="4231023"/>
                <a:ext cx="270754" cy="3020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30" y="2541"/>
                    </a:moveTo>
                    <a:cubicBezTo>
                      <a:pt x="19830" y="1271"/>
                      <a:pt x="18767" y="318"/>
                      <a:pt x="17351" y="318"/>
                    </a:cubicBezTo>
                    <a:cubicBezTo>
                      <a:pt x="16997" y="318"/>
                      <a:pt x="15226" y="0"/>
                      <a:pt x="14518" y="0"/>
                    </a:cubicBezTo>
                    <a:cubicBezTo>
                      <a:pt x="14518" y="0"/>
                      <a:pt x="14518" y="0"/>
                      <a:pt x="14518" y="0"/>
                    </a:cubicBezTo>
                    <a:cubicBezTo>
                      <a:pt x="16289" y="1588"/>
                      <a:pt x="16289" y="1588"/>
                      <a:pt x="16289" y="1588"/>
                    </a:cubicBezTo>
                    <a:cubicBezTo>
                      <a:pt x="14164" y="2541"/>
                      <a:pt x="14164" y="2541"/>
                      <a:pt x="14164" y="2541"/>
                    </a:cubicBezTo>
                    <a:cubicBezTo>
                      <a:pt x="15226" y="4129"/>
                      <a:pt x="15226" y="4129"/>
                      <a:pt x="15226" y="4129"/>
                    </a:cubicBezTo>
                    <a:cubicBezTo>
                      <a:pt x="10623" y="13024"/>
                      <a:pt x="10623" y="13024"/>
                      <a:pt x="10623" y="13024"/>
                    </a:cubicBezTo>
                    <a:cubicBezTo>
                      <a:pt x="10623" y="13024"/>
                      <a:pt x="10623" y="13024"/>
                      <a:pt x="10623" y="13024"/>
                    </a:cubicBezTo>
                    <a:cubicBezTo>
                      <a:pt x="10623" y="13024"/>
                      <a:pt x="10623" y="13024"/>
                      <a:pt x="10623" y="13024"/>
                    </a:cubicBezTo>
                    <a:cubicBezTo>
                      <a:pt x="10623" y="13024"/>
                      <a:pt x="10623" y="13024"/>
                      <a:pt x="10623" y="13024"/>
                    </a:cubicBezTo>
                    <a:cubicBezTo>
                      <a:pt x="10623" y="13024"/>
                      <a:pt x="10623" y="13024"/>
                      <a:pt x="10623" y="13024"/>
                    </a:cubicBezTo>
                    <a:cubicBezTo>
                      <a:pt x="6020" y="4129"/>
                      <a:pt x="6020" y="4129"/>
                      <a:pt x="6020" y="4129"/>
                    </a:cubicBezTo>
                    <a:cubicBezTo>
                      <a:pt x="7082" y="2541"/>
                      <a:pt x="7082" y="2541"/>
                      <a:pt x="7082" y="2541"/>
                    </a:cubicBezTo>
                    <a:cubicBezTo>
                      <a:pt x="4957" y="1588"/>
                      <a:pt x="4957" y="1588"/>
                      <a:pt x="4957" y="1588"/>
                    </a:cubicBezTo>
                    <a:cubicBezTo>
                      <a:pt x="6728" y="0"/>
                      <a:pt x="6728" y="0"/>
                      <a:pt x="6728" y="0"/>
                    </a:cubicBezTo>
                    <a:cubicBezTo>
                      <a:pt x="6728" y="0"/>
                      <a:pt x="6728" y="0"/>
                      <a:pt x="6728" y="0"/>
                    </a:cubicBezTo>
                    <a:cubicBezTo>
                      <a:pt x="6020" y="0"/>
                      <a:pt x="4603" y="0"/>
                      <a:pt x="4249" y="318"/>
                    </a:cubicBezTo>
                    <a:cubicBezTo>
                      <a:pt x="4249" y="318"/>
                      <a:pt x="4249" y="318"/>
                      <a:pt x="4249" y="318"/>
                    </a:cubicBezTo>
                    <a:cubicBezTo>
                      <a:pt x="2833" y="318"/>
                      <a:pt x="1770" y="1271"/>
                      <a:pt x="1770" y="2541"/>
                    </a:cubicBezTo>
                    <a:cubicBezTo>
                      <a:pt x="0" y="21600"/>
                      <a:pt x="0" y="21600"/>
                      <a:pt x="0" y="21600"/>
                    </a:cubicBezTo>
                    <a:cubicBezTo>
                      <a:pt x="1062" y="21600"/>
                      <a:pt x="1770" y="21600"/>
                      <a:pt x="2833" y="21600"/>
                    </a:cubicBezTo>
                    <a:cubicBezTo>
                      <a:pt x="2833" y="21600"/>
                      <a:pt x="2833" y="21600"/>
                      <a:pt x="2833" y="21600"/>
                    </a:cubicBezTo>
                    <a:cubicBezTo>
                      <a:pt x="2833" y="21600"/>
                      <a:pt x="3187" y="21600"/>
                      <a:pt x="3187" y="21600"/>
                    </a:cubicBezTo>
                    <a:cubicBezTo>
                      <a:pt x="4249" y="21600"/>
                      <a:pt x="5311" y="21600"/>
                      <a:pt x="6374" y="21600"/>
                    </a:cubicBezTo>
                    <a:cubicBezTo>
                      <a:pt x="6374" y="21600"/>
                      <a:pt x="6374" y="21600"/>
                      <a:pt x="6374" y="21600"/>
                    </a:cubicBezTo>
                    <a:cubicBezTo>
                      <a:pt x="9207" y="21600"/>
                      <a:pt x="12393" y="21600"/>
                      <a:pt x="15226" y="21600"/>
                    </a:cubicBezTo>
                    <a:cubicBezTo>
                      <a:pt x="15226" y="21600"/>
                      <a:pt x="15226" y="21600"/>
                      <a:pt x="15226" y="21600"/>
                    </a:cubicBezTo>
                    <a:cubicBezTo>
                      <a:pt x="16289" y="21600"/>
                      <a:pt x="17351" y="21600"/>
                      <a:pt x="18413" y="21600"/>
                    </a:cubicBezTo>
                    <a:cubicBezTo>
                      <a:pt x="18413" y="21600"/>
                      <a:pt x="18413" y="21600"/>
                      <a:pt x="18413" y="21600"/>
                    </a:cubicBezTo>
                    <a:cubicBezTo>
                      <a:pt x="18413" y="21600"/>
                      <a:pt x="18413" y="21600"/>
                      <a:pt x="18413" y="21600"/>
                    </a:cubicBezTo>
                    <a:cubicBezTo>
                      <a:pt x="19475" y="21600"/>
                      <a:pt x="20538" y="21600"/>
                      <a:pt x="21600" y="21600"/>
                    </a:cubicBezTo>
                    <a:lnTo>
                      <a:pt x="19830" y="2541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8" name="Freeform 175">
                <a:extLst>
                  <a:ext uri="{FF2B5EF4-FFF2-40B4-BE49-F238E27FC236}">
                    <a16:creationId xmlns:a16="http://schemas.microsoft.com/office/drawing/2014/main" id="{CA55FB24-4FBA-445A-B2D1-673310B30F38}"/>
                  </a:ext>
                </a:extLst>
              </p:cNvPr>
              <p:cNvSpPr/>
              <p:nvPr/>
            </p:nvSpPr>
            <p:spPr>
              <a:xfrm>
                <a:off x="15430372" y="4226547"/>
                <a:ext cx="35804" cy="447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00" y="0"/>
                    </a:moveTo>
                    <a:lnTo>
                      <a:pt x="21600" y="12960"/>
                    </a:lnTo>
                    <a:lnTo>
                      <a:pt x="10800" y="21600"/>
                    </a:lnTo>
                    <a:lnTo>
                      <a:pt x="0" y="12960"/>
                    </a:lnTo>
                    <a:lnTo>
                      <a:pt x="5400" y="0"/>
                    </a:lnTo>
                    <a:lnTo>
                      <a:pt x="1890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9" name="Freeform 176">
                <a:extLst>
                  <a:ext uri="{FF2B5EF4-FFF2-40B4-BE49-F238E27FC236}">
                    <a16:creationId xmlns:a16="http://schemas.microsoft.com/office/drawing/2014/main" id="{E57EF1AF-0FE4-41CD-B02B-B7A714BD6045}"/>
                  </a:ext>
                </a:extLst>
              </p:cNvPr>
              <p:cNvSpPr/>
              <p:nvPr/>
            </p:nvSpPr>
            <p:spPr>
              <a:xfrm>
                <a:off x="15425897" y="4257875"/>
                <a:ext cx="44755" cy="1722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7280" y="0"/>
                    </a:moveTo>
                    <a:lnTo>
                      <a:pt x="21600" y="19356"/>
                    </a:lnTo>
                    <a:lnTo>
                      <a:pt x="10800" y="21600"/>
                    </a:lnTo>
                    <a:lnTo>
                      <a:pt x="0" y="19356"/>
                    </a:lnTo>
                    <a:lnTo>
                      <a:pt x="4320" y="0"/>
                    </a:lnTo>
                    <a:lnTo>
                      <a:pt x="1728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0" name="Freeform 177">
                <a:extLst>
                  <a:ext uri="{FF2B5EF4-FFF2-40B4-BE49-F238E27FC236}">
                    <a16:creationId xmlns:a16="http://schemas.microsoft.com/office/drawing/2014/main" id="{DCC23E4B-08AB-497C-B798-977FF797834E}"/>
                  </a:ext>
                </a:extLst>
              </p:cNvPr>
              <p:cNvSpPr/>
              <p:nvPr/>
            </p:nvSpPr>
            <p:spPr>
              <a:xfrm>
                <a:off x="15146194" y="4479401"/>
                <a:ext cx="55693" cy="1857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77" h="21600" extrusionOk="0">
                    <a:moveTo>
                      <a:pt x="0" y="0"/>
                    </a:moveTo>
                    <a:cubicBezTo>
                      <a:pt x="1662" y="21600"/>
                      <a:pt x="1662" y="21600"/>
                      <a:pt x="1662" y="21600"/>
                    </a:cubicBezTo>
                    <a:cubicBezTo>
                      <a:pt x="19938" y="21600"/>
                      <a:pt x="19938" y="21600"/>
                      <a:pt x="19938" y="21600"/>
                    </a:cubicBezTo>
                    <a:cubicBezTo>
                      <a:pt x="21600" y="14400"/>
                      <a:pt x="19938" y="0"/>
                      <a:pt x="19938" y="0"/>
                    </a:cubicBezTo>
                    <a:cubicBezTo>
                      <a:pt x="19938" y="0"/>
                      <a:pt x="8308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1" name="Freeform 178">
                <a:extLst>
                  <a:ext uri="{FF2B5EF4-FFF2-40B4-BE49-F238E27FC236}">
                    <a16:creationId xmlns:a16="http://schemas.microsoft.com/office/drawing/2014/main" id="{D10A0D8B-F5C9-450A-AD64-50000EC906C9}"/>
                  </a:ext>
                </a:extLst>
              </p:cNvPr>
              <p:cNvSpPr/>
              <p:nvPr/>
            </p:nvSpPr>
            <p:spPr>
              <a:xfrm>
                <a:off x="15083542" y="4479401"/>
                <a:ext cx="58178" cy="1857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3323" y="21600"/>
                      <a:pt x="3323" y="21600"/>
                      <a:pt x="3323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14400"/>
                      <a:pt x="21600" y="0"/>
                      <a:pt x="21600" y="0"/>
                    </a:cubicBezTo>
                    <a:cubicBezTo>
                      <a:pt x="21600" y="0"/>
                      <a:pt x="8308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" name="Oval 179">
                <a:extLst>
                  <a:ext uri="{FF2B5EF4-FFF2-40B4-BE49-F238E27FC236}">
                    <a16:creationId xmlns:a16="http://schemas.microsoft.com/office/drawing/2014/main" id="{F3380D39-702A-44D5-8F49-BA6A1D622793}"/>
                  </a:ext>
                </a:extLst>
              </p:cNvPr>
              <p:cNvSpPr/>
              <p:nvPr/>
            </p:nvSpPr>
            <p:spPr>
              <a:xfrm>
                <a:off x="15105917" y="4204171"/>
                <a:ext cx="76082" cy="89504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3" name="Rectangle 180">
                <a:extLst>
                  <a:ext uri="{FF2B5EF4-FFF2-40B4-BE49-F238E27FC236}">
                    <a16:creationId xmlns:a16="http://schemas.microsoft.com/office/drawing/2014/main" id="{29120E54-C5AE-476F-8F1C-15623215E638}"/>
                  </a:ext>
                </a:extLst>
              </p:cNvPr>
              <p:cNvSpPr/>
              <p:nvPr/>
            </p:nvSpPr>
            <p:spPr>
              <a:xfrm>
                <a:off x="15133668" y="4407576"/>
                <a:ext cx="20579" cy="20579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4" name="Freeform 181">
                <a:extLst>
                  <a:ext uri="{FF2B5EF4-FFF2-40B4-BE49-F238E27FC236}">
                    <a16:creationId xmlns:a16="http://schemas.microsoft.com/office/drawing/2014/main" id="{2E1537AE-0B43-44B7-8710-23CA086B8DA0}"/>
                  </a:ext>
                </a:extLst>
              </p:cNvPr>
              <p:cNvSpPr/>
              <p:nvPr/>
            </p:nvSpPr>
            <p:spPr>
              <a:xfrm>
                <a:off x="15043263" y="4302627"/>
                <a:ext cx="230478" cy="203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85" y="7983"/>
                    </a:moveTo>
                    <a:cubicBezTo>
                      <a:pt x="21185" y="7983"/>
                      <a:pt x="21185" y="7983"/>
                      <a:pt x="21185" y="7983"/>
                    </a:cubicBezTo>
                    <a:cubicBezTo>
                      <a:pt x="21185" y="7983"/>
                      <a:pt x="21185" y="7983"/>
                      <a:pt x="21185" y="7983"/>
                    </a:cubicBezTo>
                    <a:cubicBezTo>
                      <a:pt x="15369" y="939"/>
                      <a:pt x="15369" y="939"/>
                      <a:pt x="15369" y="939"/>
                    </a:cubicBezTo>
                    <a:cubicBezTo>
                      <a:pt x="14954" y="470"/>
                      <a:pt x="14538" y="470"/>
                      <a:pt x="14123" y="0"/>
                    </a:cubicBezTo>
                    <a:cubicBezTo>
                      <a:pt x="14123" y="0"/>
                      <a:pt x="12877" y="0"/>
                      <a:pt x="12046" y="0"/>
                    </a:cubicBezTo>
                    <a:cubicBezTo>
                      <a:pt x="12046" y="0"/>
                      <a:pt x="12046" y="0"/>
                      <a:pt x="12046" y="0"/>
                    </a:cubicBezTo>
                    <a:cubicBezTo>
                      <a:pt x="13708" y="1409"/>
                      <a:pt x="13708" y="1409"/>
                      <a:pt x="13708" y="1409"/>
                    </a:cubicBezTo>
                    <a:cubicBezTo>
                      <a:pt x="12046" y="2348"/>
                      <a:pt x="12046" y="2348"/>
                      <a:pt x="12046" y="2348"/>
                    </a:cubicBezTo>
                    <a:cubicBezTo>
                      <a:pt x="12877" y="4226"/>
                      <a:pt x="12877" y="4226"/>
                      <a:pt x="12877" y="4226"/>
                    </a:cubicBezTo>
                    <a:cubicBezTo>
                      <a:pt x="9554" y="12209"/>
                      <a:pt x="9554" y="12209"/>
                      <a:pt x="9554" y="12209"/>
                    </a:cubicBezTo>
                    <a:cubicBezTo>
                      <a:pt x="9554" y="12209"/>
                      <a:pt x="9554" y="12209"/>
                      <a:pt x="9554" y="12209"/>
                    </a:cubicBezTo>
                    <a:cubicBezTo>
                      <a:pt x="9138" y="12209"/>
                      <a:pt x="9138" y="12209"/>
                      <a:pt x="9138" y="12209"/>
                    </a:cubicBezTo>
                    <a:cubicBezTo>
                      <a:pt x="9138" y="12209"/>
                      <a:pt x="9138" y="12209"/>
                      <a:pt x="9138" y="12209"/>
                    </a:cubicBezTo>
                    <a:cubicBezTo>
                      <a:pt x="9138" y="12209"/>
                      <a:pt x="9138" y="12209"/>
                      <a:pt x="9138" y="12209"/>
                    </a:cubicBezTo>
                    <a:cubicBezTo>
                      <a:pt x="5815" y="4226"/>
                      <a:pt x="5815" y="4226"/>
                      <a:pt x="5815" y="4226"/>
                    </a:cubicBezTo>
                    <a:cubicBezTo>
                      <a:pt x="6646" y="2348"/>
                      <a:pt x="6646" y="2348"/>
                      <a:pt x="6646" y="2348"/>
                    </a:cubicBezTo>
                    <a:cubicBezTo>
                      <a:pt x="4985" y="1409"/>
                      <a:pt x="4985" y="1409"/>
                      <a:pt x="4985" y="1409"/>
                    </a:cubicBezTo>
                    <a:cubicBezTo>
                      <a:pt x="6646" y="0"/>
                      <a:pt x="6646" y="0"/>
                      <a:pt x="6646" y="0"/>
                    </a:cubicBezTo>
                    <a:cubicBezTo>
                      <a:pt x="6646" y="0"/>
                      <a:pt x="6646" y="0"/>
                      <a:pt x="6646" y="0"/>
                    </a:cubicBezTo>
                    <a:cubicBezTo>
                      <a:pt x="5815" y="0"/>
                      <a:pt x="4985" y="0"/>
                      <a:pt x="4569" y="0"/>
                    </a:cubicBezTo>
                    <a:cubicBezTo>
                      <a:pt x="4154" y="470"/>
                      <a:pt x="3323" y="939"/>
                      <a:pt x="2908" y="1878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831" y="17374"/>
                      <a:pt x="2077" y="17843"/>
                      <a:pt x="3323" y="21600"/>
                    </a:cubicBezTo>
                    <a:cubicBezTo>
                      <a:pt x="3738" y="21130"/>
                      <a:pt x="4569" y="20661"/>
                      <a:pt x="5400" y="20661"/>
                    </a:cubicBezTo>
                    <a:cubicBezTo>
                      <a:pt x="8723" y="20661"/>
                      <a:pt x="12046" y="20661"/>
                      <a:pt x="15369" y="20661"/>
                    </a:cubicBezTo>
                    <a:cubicBezTo>
                      <a:pt x="15369" y="20191"/>
                      <a:pt x="15369" y="20191"/>
                      <a:pt x="15369" y="20191"/>
                    </a:cubicBezTo>
                    <a:cubicBezTo>
                      <a:pt x="15369" y="19252"/>
                      <a:pt x="14954" y="18313"/>
                      <a:pt x="14954" y="17843"/>
                    </a:cubicBezTo>
                    <a:cubicBezTo>
                      <a:pt x="15785" y="18313"/>
                      <a:pt x="17031" y="18783"/>
                      <a:pt x="17862" y="19252"/>
                    </a:cubicBezTo>
                    <a:cubicBezTo>
                      <a:pt x="19523" y="15026"/>
                      <a:pt x="19523" y="15026"/>
                      <a:pt x="19523" y="15026"/>
                    </a:cubicBezTo>
                    <a:cubicBezTo>
                      <a:pt x="20354" y="12678"/>
                      <a:pt x="20354" y="12678"/>
                      <a:pt x="20354" y="12678"/>
                    </a:cubicBezTo>
                    <a:cubicBezTo>
                      <a:pt x="21185" y="11739"/>
                      <a:pt x="21185" y="11739"/>
                      <a:pt x="21185" y="11739"/>
                    </a:cubicBezTo>
                    <a:cubicBezTo>
                      <a:pt x="21185" y="11270"/>
                      <a:pt x="21185" y="11270"/>
                      <a:pt x="21185" y="11270"/>
                    </a:cubicBezTo>
                    <a:cubicBezTo>
                      <a:pt x="21185" y="10800"/>
                      <a:pt x="21185" y="10800"/>
                      <a:pt x="21185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ubicBezTo>
                      <a:pt x="21185" y="9391"/>
                      <a:pt x="21600" y="13617"/>
                      <a:pt x="21185" y="7983"/>
                    </a:cubicBezTo>
                    <a:close/>
                    <a:moveTo>
                      <a:pt x="16615" y="10330"/>
                    </a:moveTo>
                    <a:cubicBezTo>
                      <a:pt x="15785" y="12678"/>
                      <a:pt x="15785" y="12678"/>
                      <a:pt x="15785" y="12678"/>
                    </a:cubicBezTo>
                    <a:cubicBezTo>
                      <a:pt x="14954" y="13617"/>
                      <a:pt x="14954" y="13617"/>
                      <a:pt x="14954" y="13617"/>
                    </a:cubicBezTo>
                    <a:cubicBezTo>
                      <a:pt x="14954" y="11270"/>
                      <a:pt x="14954" y="9391"/>
                      <a:pt x="14954" y="7043"/>
                    </a:cubicBezTo>
                    <a:cubicBezTo>
                      <a:pt x="17031" y="9861"/>
                      <a:pt x="17031" y="9861"/>
                      <a:pt x="17031" y="9861"/>
                    </a:cubicBezTo>
                    <a:lnTo>
                      <a:pt x="16615" y="1033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5" name="Freeform 182">
                <a:extLst>
                  <a:ext uri="{FF2B5EF4-FFF2-40B4-BE49-F238E27FC236}">
                    <a16:creationId xmlns:a16="http://schemas.microsoft.com/office/drawing/2014/main" id="{5FF37FFA-1E14-438A-AD9F-BBABE50D9088}"/>
                  </a:ext>
                </a:extLst>
              </p:cNvPr>
              <p:cNvSpPr/>
              <p:nvPr/>
            </p:nvSpPr>
            <p:spPr>
              <a:xfrm>
                <a:off x="15132767" y="4298151"/>
                <a:ext cx="22378" cy="268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4320" y="0"/>
                    </a:moveTo>
                    <a:lnTo>
                      <a:pt x="0" y="14400"/>
                    </a:lnTo>
                    <a:lnTo>
                      <a:pt x="8640" y="21600"/>
                    </a:lnTo>
                    <a:lnTo>
                      <a:pt x="21600" y="14400"/>
                    </a:lnTo>
                    <a:lnTo>
                      <a:pt x="17280" y="0"/>
                    </a:lnTo>
                    <a:lnTo>
                      <a:pt x="432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6" name="Freeform 183">
                <a:extLst>
                  <a:ext uri="{FF2B5EF4-FFF2-40B4-BE49-F238E27FC236}">
                    <a16:creationId xmlns:a16="http://schemas.microsoft.com/office/drawing/2014/main" id="{4526AA15-9C00-4DBA-99C5-6DA8213B04AE}"/>
                  </a:ext>
                </a:extLst>
              </p:cNvPr>
              <p:cNvSpPr/>
              <p:nvPr/>
            </p:nvSpPr>
            <p:spPr>
              <a:xfrm>
                <a:off x="15128292" y="4316053"/>
                <a:ext cx="31329" cy="1096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171" y="0"/>
                    </a:moveTo>
                    <a:lnTo>
                      <a:pt x="0" y="19837"/>
                    </a:lnTo>
                    <a:lnTo>
                      <a:pt x="9257" y="21600"/>
                    </a:lnTo>
                    <a:lnTo>
                      <a:pt x="21600" y="19837"/>
                    </a:lnTo>
                    <a:lnTo>
                      <a:pt x="15429" y="0"/>
                    </a:lnTo>
                    <a:lnTo>
                      <a:pt x="6171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7" name="Freeform 184">
                <a:extLst>
                  <a:ext uri="{FF2B5EF4-FFF2-40B4-BE49-F238E27FC236}">
                    <a16:creationId xmlns:a16="http://schemas.microsoft.com/office/drawing/2014/main" id="{D02F37ED-D512-4130-878B-B1E7A7723273}"/>
                  </a:ext>
                </a:extLst>
              </p:cNvPr>
              <p:cNvSpPr/>
              <p:nvPr/>
            </p:nvSpPr>
            <p:spPr>
              <a:xfrm>
                <a:off x="15754829" y="4483876"/>
                <a:ext cx="53703" cy="1901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1800" y="21600"/>
                      <a:pt x="1800" y="21600"/>
                      <a:pt x="1800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14065"/>
                      <a:pt x="21600" y="0"/>
                      <a:pt x="21600" y="0"/>
                    </a:cubicBezTo>
                    <a:cubicBezTo>
                      <a:pt x="21600" y="0"/>
                      <a:pt x="7200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" name="Freeform 185">
                <a:extLst>
                  <a:ext uri="{FF2B5EF4-FFF2-40B4-BE49-F238E27FC236}">
                    <a16:creationId xmlns:a16="http://schemas.microsoft.com/office/drawing/2014/main" id="{5A59D86C-ED09-4798-8B8B-4046941FDC76}"/>
                  </a:ext>
                </a:extLst>
              </p:cNvPr>
              <p:cNvSpPr/>
              <p:nvPr/>
            </p:nvSpPr>
            <p:spPr>
              <a:xfrm>
                <a:off x="15692177" y="4483876"/>
                <a:ext cx="58178" cy="1901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1662" y="21600"/>
                      <a:pt x="1662" y="21600"/>
                      <a:pt x="1662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14065"/>
                      <a:pt x="21600" y="0"/>
                      <a:pt x="21600" y="0"/>
                    </a:cubicBezTo>
                    <a:cubicBezTo>
                      <a:pt x="21600" y="0"/>
                      <a:pt x="8308" y="0"/>
                      <a:pt x="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" name="Oval 186">
                <a:extLst>
                  <a:ext uri="{FF2B5EF4-FFF2-40B4-BE49-F238E27FC236}">
                    <a16:creationId xmlns:a16="http://schemas.microsoft.com/office/drawing/2014/main" id="{17BF5965-2A24-4BEB-8FA2-F7EBEBF7779C}"/>
                  </a:ext>
                </a:extLst>
              </p:cNvPr>
              <p:cNvSpPr/>
              <p:nvPr/>
            </p:nvSpPr>
            <p:spPr>
              <a:xfrm>
                <a:off x="15714553" y="4208647"/>
                <a:ext cx="71606" cy="89504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" name="Rectangle 187">
                <a:extLst>
                  <a:ext uri="{FF2B5EF4-FFF2-40B4-BE49-F238E27FC236}">
                    <a16:creationId xmlns:a16="http://schemas.microsoft.com/office/drawing/2014/main" id="{24617C30-3C10-48DE-AFAD-C8C154601341}"/>
                  </a:ext>
                </a:extLst>
              </p:cNvPr>
              <p:cNvSpPr/>
              <p:nvPr/>
            </p:nvSpPr>
            <p:spPr>
              <a:xfrm>
                <a:off x="15741184" y="4412051"/>
                <a:ext cx="20579" cy="20579"/>
              </a:xfrm>
              <a:prstGeom prst="rect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Freeform 188">
                <a:extLst>
                  <a:ext uri="{FF2B5EF4-FFF2-40B4-BE49-F238E27FC236}">
                    <a16:creationId xmlns:a16="http://schemas.microsoft.com/office/drawing/2014/main" id="{149E18ED-4B1B-47E4-9678-4875EAF89646}"/>
                  </a:ext>
                </a:extLst>
              </p:cNvPr>
              <p:cNvSpPr/>
              <p:nvPr/>
            </p:nvSpPr>
            <p:spPr>
              <a:xfrm>
                <a:off x="15651898" y="4307102"/>
                <a:ext cx="189951" cy="2036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21" h="21600" extrusionOk="0">
                    <a:moveTo>
                      <a:pt x="21098" y="11270"/>
                    </a:moveTo>
                    <a:cubicBezTo>
                      <a:pt x="19088" y="2348"/>
                      <a:pt x="19088" y="2348"/>
                      <a:pt x="19088" y="2348"/>
                    </a:cubicBezTo>
                    <a:cubicBezTo>
                      <a:pt x="18586" y="1409"/>
                      <a:pt x="18084" y="470"/>
                      <a:pt x="17079" y="470"/>
                    </a:cubicBezTo>
                    <a:cubicBezTo>
                      <a:pt x="17079" y="470"/>
                      <a:pt x="15070" y="0"/>
                      <a:pt x="14567" y="0"/>
                    </a:cubicBezTo>
                    <a:cubicBezTo>
                      <a:pt x="14567" y="0"/>
                      <a:pt x="14567" y="0"/>
                      <a:pt x="14567" y="0"/>
                    </a:cubicBezTo>
                    <a:cubicBezTo>
                      <a:pt x="16074" y="1409"/>
                      <a:pt x="16074" y="1409"/>
                      <a:pt x="16074" y="1409"/>
                    </a:cubicBezTo>
                    <a:cubicBezTo>
                      <a:pt x="14065" y="2348"/>
                      <a:pt x="14065" y="2348"/>
                      <a:pt x="14065" y="2348"/>
                    </a:cubicBezTo>
                    <a:cubicBezTo>
                      <a:pt x="15070" y="4226"/>
                      <a:pt x="15070" y="4226"/>
                      <a:pt x="15070" y="4226"/>
                    </a:cubicBezTo>
                    <a:cubicBezTo>
                      <a:pt x="11051" y="12209"/>
                      <a:pt x="11051" y="12209"/>
                      <a:pt x="11051" y="12209"/>
                    </a:cubicBezTo>
                    <a:cubicBezTo>
                      <a:pt x="11051" y="12209"/>
                      <a:pt x="11051" y="12209"/>
                      <a:pt x="11051" y="12209"/>
                    </a:cubicBezTo>
                    <a:cubicBezTo>
                      <a:pt x="11051" y="12209"/>
                      <a:pt x="11051" y="12209"/>
                      <a:pt x="11051" y="12209"/>
                    </a:cubicBezTo>
                    <a:cubicBezTo>
                      <a:pt x="11051" y="12209"/>
                      <a:pt x="11051" y="12209"/>
                      <a:pt x="11051" y="12209"/>
                    </a:cubicBezTo>
                    <a:cubicBezTo>
                      <a:pt x="11051" y="12209"/>
                      <a:pt x="11051" y="12209"/>
                      <a:pt x="11051" y="12209"/>
                    </a:cubicBezTo>
                    <a:cubicBezTo>
                      <a:pt x="7033" y="4226"/>
                      <a:pt x="7033" y="4226"/>
                      <a:pt x="7033" y="4226"/>
                    </a:cubicBezTo>
                    <a:cubicBezTo>
                      <a:pt x="8037" y="2348"/>
                      <a:pt x="8037" y="2348"/>
                      <a:pt x="8037" y="2348"/>
                    </a:cubicBezTo>
                    <a:cubicBezTo>
                      <a:pt x="6028" y="1409"/>
                      <a:pt x="6028" y="1409"/>
                      <a:pt x="6028" y="1409"/>
                    </a:cubicBezTo>
                    <a:cubicBezTo>
                      <a:pt x="7535" y="0"/>
                      <a:pt x="7535" y="0"/>
                      <a:pt x="7535" y="0"/>
                    </a:cubicBezTo>
                    <a:cubicBezTo>
                      <a:pt x="7535" y="0"/>
                      <a:pt x="7535" y="0"/>
                      <a:pt x="7535" y="0"/>
                    </a:cubicBezTo>
                    <a:cubicBezTo>
                      <a:pt x="7033" y="0"/>
                      <a:pt x="5526" y="0"/>
                      <a:pt x="5526" y="470"/>
                    </a:cubicBezTo>
                    <a:cubicBezTo>
                      <a:pt x="4521" y="470"/>
                      <a:pt x="4019" y="939"/>
                      <a:pt x="3516" y="1878"/>
                    </a:cubicBezTo>
                    <a:cubicBezTo>
                      <a:pt x="0" y="10800"/>
                      <a:pt x="0" y="10800"/>
                      <a:pt x="0" y="10800"/>
                    </a:cubicBezTo>
                    <a:cubicBezTo>
                      <a:pt x="502" y="17374"/>
                      <a:pt x="2512" y="17843"/>
                      <a:pt x="3516" y="21600"/>
                    </a:cubicBezTo>
                    <a:cubicBezTo>
                      <a:pt x="4521" y="21130"/>
                      <a:pt x="5526" y="20661"/>
                      <a:pt x="6028" y="20661"/>
                    </a:cubicBezTo>
                    <a:cubicBezTo>
                      <a:pt x="9042" y="20661"/>
                      <a:pt x="12056" y="20661"/>
                      <a:pt x="15070" y="20661"/>
                    </a:cubicBezTo>
                    <a:cubicBezTo>
                      <a:pt x="15070" y="20661"/>
                      <a:pt x="15070" y="20661"/>
                      <a:pt x="15070" y="21130"/>
                    </a:cubicBezTo>
                    <a:cubicBezTo>
                      <a:pt x="17079" y="21130"/>
                      <a:pt x="19088" y="21130"/>
                      <a:pt x="21098" y="21130"/>
                    </a:cubicBezTo>
                    <a:cubicBezTo>
                      <a:pt x="21098" y="17843"/>
                      <a:pt x="21600" y="15496"/>
                      <a:pt x="21098" y="1127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Freeform 189">
                <a:extLst>
                  <a:ext uri="{FF2B5EF4-FFF2-40B4-BE49-F238E27FC236}">
                    <a16:creationId xmlns:a16="http://schemas.microsoft.com/office/drawing/2014/main" id="{34A38FBF-D7A8-412D-8900-0325F93A6CE7}"/>
                  </a:ext>
                </a:extLst>
              </p:cNvPr>
              <p:cNvSpPr/>
              <p:nvPr/>
            </p:nvSpPr>
            <p:spPr>
              <a:xfrm>
                <a:off x="15736927" y="4307102"/>
                <a:ext cx="26853" cy="268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00" y="0"/>
                    </a:moveTo>
                    <a:lnTo>
                      <a:pt x="0" y="14400"/>
                    </a:lnTo>
                    <a:lnTo>
                      <a:pt x="10800" y="21600"/>
                    </a:lnTo>
                    <a:lnTo>
                      <a:pt x="21600" y="14400"/>
                    </a:lnTo>
                    <a:lnTo>
                      <a:pt x="18000" y="0"/>
                    </a:lnTo>
                    <a:lnTo>
                      <a:pt x="360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3" name="Freeform 190">
                <a:extLst>
                  <a:ext uri="{FF2B5EF4-FFF2-40B4-BE49-F238E27FC236}">
                    <a16:creationId xmlns:a16="http://schemas.microsoft.com/office/drawing/2014/main" id="{14865EF8-B06C-4BAF-81AA-5855638807E1}"/>
                  </a:ext>
                </a:extLst>
              </p:cNvPr>
              <p:cNvSpPr/>
              <p:nvPr/>
            </p:nvSpPr>
            <p:spPr>
              <a:xfrm>
                <a:off x="15736927" y="4325003"/>
                <a:ext cx="26853" cy="1096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600" y="0"/>
                    </a:moveTo>
                    <a:lnTo>
                      <a:pt x="0" y="18955"/>
                    </a:lnTo>
                    <a:lnTo>
                      <a:pt x="10800" y="21600"/>
                    </a:lnTo>
                    <a:lnTo>
                      <a:pt x="21600" y="18955"/>
                    </a:lnTo>
                    <a:lnTo>
                      <a:pt x="18000" y="0"/>
                    </a:lnTo>
                    <a:lnTo>
                      <a:pt x="3600" y="0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44" name="文本框 43">
              <a:extLst>
                <a:ext uri="{FF2B5EF4-FFF2-40B4-BE49-F238E27FC236}">
                  <a16:creationId xmlns:a16="http://schemas.microsoft.com/office/drawing/2014/main" id="{664DA227-FFAE-421F-B22B-749FC6B78A5B}"/>
                </a:ext>
              </a:extLst>
            </p:cNvPr>
            <p:cNvSpPr txBox="1"/>
            <p:nvPr/>
          </p:nvSpPr>
          <p:spPr>
            <a:xfrm>
              <a:off x="7882116" y="2494968"/>
              <a:ext cx="30984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45" name="文本框 44">
              <a:extLst>
                <a:ext uri="{FF2B5EF4-FFF2-40B4-BE49-F238E27FC236}">
                  <a16:creationId xmlns:a16="http://schemas.microsoft.com/office/drawing/2014/main" id="{7F616773-F199-4453-BC35-BF55A48A185F}"/>
                </a:ext>
              </a:extLst>
            </p:cNvPr>
            <p:cNvSpPr txBox="1"/>
            <p:nvPr/>
          </p:nvSpPr>
          <p:spPr>
            <a:xfrm>
              <a:off x="8602649" y="2191491"/>
              <a:ext cx="16573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3056DE8D-AF58-4DB0-ACCA-07679A64B345}"/>
              </a:ext>
            </a:extLst>
          </p:cNvPr>
          <p:cNvGrpSpPr/>
          <p:nvPr/>
        </p:nvGrpSpPr>
        <p:grpSpPr>
          <a:xfrm>
            <a:off x="7882116" y="3992115"/>
            <a:ext cx="3098416" cy="1549496"/>
            <a:chOff x="7882116" y="3992115"/>
            <a:chExt cx="3098416" cy="1549496"/>
          </a:xfrm>
        </p:grpSpPr>
        <p:grpSp>
          <p:nvGrpSpPr>
            <p:cNvPr id="46" name="组合 45">
              <a:extLst>
                <a:ext uri="{FF2B5EF4-FFF2-40B4-BE49-F238E27FC236}">
                  <a16:creationId xmlns:a16="http://schemas.microsoft.com/office/drawing/2014/main" id="{72BA78EB-D502-43A8-BCF5-3D2EEA305154}"/>
                </a:ext>
              </a:extLst>
            </p:cNvPr>
            <p:cNvGrpSpPr/>
            <p:nvPr/>
          </p:nvGrpSpPr>
          <p:grpSpPr>
            <a:xfrm>
              <a:off x="9003937" y="3992115"/>
              <a:ext cx="854775" cy="525844"/>
              <a:chOff x="13150231" y="6332156"/>
              <a:chExt cx="854775" cy="525844"/>
            </a:xfrm>
            <a:solidFill>
              <a:srgbClr val="31566D"/>
            </a:solidFill>
          </p:grpSpPr>
          <p:sp>
            <p:nvSpPr>
              <p:cNvPr id="47" name="Freeform 263">
                <a:extLst>
                  <a:ext uri="{FF2B5EF4-FFF2-40B4-BE49-F238E27FC236}">
                    <a16:creationId xmlns:a16="http://schemas.microsoft.com/office/drawing/2014/main" id="{20BEEBE6-8B61-47B4-BA97-1D8696B048E4}"/>
                  </a:ext>
                </a:extLst>
              </p:cNvPr>
              <p:cNvSpPr/>
              <p:nvPr/>
            </p:nvSpPr>
            <p:spPr>
              <a:xfrm>
                <a:off x="13217358" y="6332156"/>
                <a:ext cx="720517" cy="4497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33" y="21600"/>
                    </a:moveTo>
                    <a:cubicBezTo>
                      <a:pt x="21067" y="21600"/>
                      <a:pt x="21067" y="21600"/>
                      <a:pt x="21067" y="21600"/>
                    </a:cubicBezTo>
                    <a:cubicBezTo>
                      <a:pt x="21333" y="21600"/>
                      <a:pt x="21600" y="21386"/>
                      <a:pt x="21600" y="20745"/>
                    </a:cubicBezTo>
                    <a:cubicBezTo>
                      <a:pt x="21600" y="855"/>
                      <a:pt x="21600" y="855"/>
                      <a:pt x="21600" y="855"/>
                    </a:cubicBezTo>
                    <a:cubicBezTo>
                      <a:pt x="21600" y="214"/>
                      <a:pt x="21333" y="0"/>
                      <a:pt x="21067" y="0"/>
                    </a:cubicBezTo>
                    <a:cubicBezTo>
                      <a:pt x="533" y="0"/>
                      <a:pt x="533" y="0"/>
                      <a:pt x="533" y="0"/>
                    </a:cubicBezTo>
                    <a:cubicBezTo>
                      <a:pt x="267" y="0"/>
                      <a:pt x="0" y="214"/>
                      <a:pt x="0" y="855"/>
                    </a:cubicBezTo>
                    <a:cubicBezTo>
                      <a:pt x="0" y="20745"/>
                      <a:pt x="0" y="20745"/>
                      <a:pt x="0" y="20745"/>
                    </a:cubicBezTo>
                    <a:cubicBezTo>
                      <a:pt x="0" y="21386"/>
                      <a:pt x="267" y="21600"/>
                      <a:pt x="533" y="21600"/>
                    </a:cubicBezTo>
                    <a:close/>
                    <a:moveTo>
                      <a:pt x="10800" y="428"/>
                    </a:moveTo>
                    <a:cubicBezTo>
                      <a:pt x="10933" y="428"/>
                      <a:pt x="11067" y="642"/>
                      <a:pt x="11067" y="1069"/>
                    </a:cubicBezTo>
                    <a:cubicBezTo>
                      <a:pt x="11067" y="1283"/>
                      <a:pt x="10933" y="1497"/>
                      <a:pt x="10800" y="1497"/>
                    </a:cubicBezTo>
                    <a:cubicBezTo>
                      <a:pt x="10533" y="1497"/>
                      <a:pt x="10400" y="1283"/>
                      <a:pt x="10400" y="1069"/>
                    </a:cubicBezTo>
                    <a:cubicBezTo>
                      <a:pt x="10400" y="642"/>
                      <a:pt x="10533" y="428"/>
                      <a:pt x="10800" y="428"/>
                    </a:cubicBezTo>
                    <a:close/>
                    <a:moveTo>
                      <a:pt x="1333" y="1925"/>
                    </a:moveTo>
                    <a:cubicBezTo>
                      <a:pt x="20267" y="1925"/>
                      <a:pt x="20267" y="1925"/>
                      <a:pt x="20267" y="1925"/>
                    </a:cubicBezTo>
                    <a:cubicBezTo>
                      <a:pt x="20267" y="19675"/>
                      <a:pt x="20267" y="19675"/>
                      <a:pt x="20267" y="19675"/>
                    </a:cubicBezTo>
                    <a:cubicBezTo>
                      <a:pt x="1333" y="19675"/>
                      <a:pt x="1333" y="19675"/>
                      <a:pt x="1333" y="19675"/>
                    </a:cubicBezTo>
                    <a:lnTo>
                      <a:pt x="1333" y="1925"/>
                    </a:ln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8" name="Freeform 264">
                <a:extLst>
                  <a:ext uri="{FF2B5EF4-FFF2-40B4-BE49-F238E27FC236}">
                    <a16:creationId xmlns:a16="http://schemas.microsoft.com/office/drawing/2014/main" id="{791EF25B-8519-4353-B35D-E90C09D663BF}"/>
                  </a:ext>
                </a:extLst>
              </p:cNvPr>
              <p:cNvSpPr/>
              <p:nvPr/>
            </p:nvSpPr>
            <p:spPr>
              <a:xfrm>
                <a:off x="13150231" y="6804297"/>
                <a:ext cx="854775" cy="537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063" y="0"/>
                      <a:pt x="14063" y="0"/>
                      <a:pt x="14063" y="0"/>
                    </a:cubicBezTo>
                    <a:cubicBezTo>
                      <a:pt x="14063" y="1800"/>
                      <a:pt x="13950" y="3600"/>
                      <a:pt x="13837" y="3600"/>
                    </a:cubicBezTo>
                    <a:cubicBezTo>
                      <a:pt x="7762" y="3600"/>
                      <a:pt x="7762" y="3600"/>
                      <a:pt x="7762" y="3600"/>
                    </a:cubicBezTo>
                    <a:cubicBezTo>
                      <a:pt x="7650" y="3600"/>
                      <a:pt x="7537" y="1800"/>
                      <a:pt x="742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0"/>
                      <a:pt x="0" y="1800"/>
                    </a:cubicBezTo>
                    <a:cubicBezTo>
                      <a:pt x="0" y="7200"/>
                      <a:pt x="0" y="7200"/>
                      <a:pt x="0" y="7200"/>
                    </a:cubicBezTo>
                    <a:cubicBezTo>
                      <a:pt x="0" y="16200"/>
                      <a:pt x="450" y="21600"/>
                      <a:pt x="1012" y="21600"/>
                    </a:cubicBezTo>
                    <a:cubicBezTo>
                      <a:pt x="20588" y="21600"/>
                      <a:pt x="20588" y="21600"/>
                      <a:pt x="20588" y="21600"/>
                    </a:cubicBezTo>
                    <a:cubicBezTo>
                      <a:pt x="21150" y="21600"/>
                      <a:pt x="21600" y="16200"/>
                      <a:pt x="21600" y="7200"/>
                    </a:cubicBezTo>
                    <a:cubicBezTo>
                      <a:pt x="21600" y="1800"/>
                      <a:pt x="21600" y="1800"/>
                      <a:pt x="21600" y="1800"/>
                    </a:cubicBezTo>
                    <a:cubicBezTo>
                      <a:pt x="21600" y="0"/>
                      <a:pt x="21600" y="0"/>
                      <a:pt x="2160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49" name="Freeform 265">
                <a:extLst>
                  <a:ext uri="{FF2B5EF4-FFF2-40B4-BE49-F238E27FC236}">
                    <a16:creationId xmlns:a16="http://schemas.microsoft.com/office/drawing/2014/main" id="{9ADA8ADB-151C-4D50-93D7-CA06780047BE}"/>
                  </a:ext>
                </a:extLst>
              </p:cNvPr>
              <p:cNvSpPr/>
              <p:nvPr/>
            </p:nvSpPr>
            <p:spPr>
              <a:xfrm>
                <a:off x="13492586" y="6506692"/>
                <a:ext cx="35804" cy="35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2700" y="0"/>
                      <a:pt x="0" y="2700"/>
                      <a:pt x="0" y="10800"/>
                    </a:cubicBezTo>
                    <a:cubicBezTo>
                      <a:pt x="0" y="16200"/>
                      <a:pt x="27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6200" y="0"/>
                      <a:pt x="1080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0" name="Freeform 266">
                <a:extLst>
                  <a:ext uri="{FF2B5EF4-FFF2-40B4-BE49-F238E27FC236}">
                    <a16:creationId xmlns:a16="http://schemas.microsoft.com/office/drawing/2014/main" id="{E12EBBC6-3EFE-4EEA-874B-C5890D61A3BA}"/>
                  </a:ext>
                </a:extLst>
              </p:cNvPr>
              <p:cNvSpPr/>
              <p:nvPr/>
            </p:nvSpPr>
            <p:spPr>
              <a:xfrm>
                <a:off x="13631320" y="6578296"/>
                <a:ext cx="35804" cy="380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4800"/>
                      <a:pt x="0" y="9600"/>
                    </a:cubicBezTo>
                    <a:cubicBezTo>
                      <a:pt x="0" y="16800"/>
                      <a:pt x="2700" y="19200"/>
                      <a:pt x="10800" y="21600"/>
                    </a:cubicBezTo>
                    <a:cubicBezTo>
                      <a:pt x="16200" y="21600"/>
                      <a:pt x="21600" y="16800"/>
                      <a:pt x="21600" y="12000"/>
                    </a:cubicBezTo>
                    <a:cubicBezTo>
                      <a:pt x="21600" y="4800"/>
                      <a:pt x="16200" y="2400"/>
                      <a:pt x="1080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1" name="Freeform 267">
                <a:extLst>
                  <a:ext uri="{FF2B5EF4-FFF2-40B4-BE49-F238E27FC236}">
                    <a16:creationId xmlns:a16="http://schemas.microsoft.com/office/drawing/2014/main" id="{B6BD39EC-3093-4EB6-A98A-2AAA65FE8701}"/>
                  </a:ext>
                </a:extLst>
              </p:cNvPr>
              <p:cNvSpPr/>
              <p:nvPr/>
            </p:nvSpPr>
            <p:spPr>
              <a:xfrm>
                <a:off x="13351617" y="6616336"/>
                <a:ext cx="35804" cy="358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400"/>
                      <a:pt x="0" y="10800"/>
                    </a:cubicBez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8900" y="21600"/>
                      <a:pt x="21600" y="18900"/>
                      <a:pt x="21600" y="10800"/>
                    </a:cubicBezTo>
                    <a:cubicBezTo>
                      <a:pt x="21600" y="5400"/>
                      <a:pt x="18900" y="0"/>
                      <a:pt x="1080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2" name="Freeform 268">
                <a:extLst>
                  <a:ext uri="{FF2B5EF4-FFF2-40B4-BE49-F238E27FC236}">
                    <a16:creationId xmlns:a16="http://schemas.microsoft.com/office/drawing/2014/main" id="{57A04772-7AE8-4660-A546-94E5943D2C03}"/>
                  </a:ext>
                </a:extLst>
              </p:cNvPr>
              <p:cNvSpPr/>
              <p:nvPr/>
            </p:nvSpPr>
            <p:spPr>
              <a:xfrm>
                <a:off x="13288962" y="6399286"/>
                <a:ext cx="577308" cy="3155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21600"/>
                      <a:pt x="0" y="21600"/>
                      <a:pt x="0" y="21600"/>
                    </a:cubicBezTo>
                    <a:cubicBezTo>
                      <a:pt x="21600" y="21600"/>
                      <a:pt x="21600" y="21600"/>
                      <a:pt x="21600" y="21600"/>
                    </a:cubicBezTo>
                    <a:cubicBezTo>
                      <a:pt x="21600" y="0"/>
                      <a:pt x="21600" y="0"/>
                      <a:pt x="21600" y="0"/>
                    </a:cubicBezTo>
                    <a:lnTo>
                      <a:pt x="0" y="0"/>
                    </a:lnTo>
                    <a:close/>
                    <a:moveTo>
                      <a:pt x="18443" y="8518"/>
                    </a:moveTo>
                    <a:cubicBezTo>
                      <a:pt x="18111" y="8518"/>
                      <a:pt x="17778" y="8214"/>
                      <a:pt x="17612" y="8214"/>
                    </a:cubicBezTo>
                    <a:cubicBezTo>
                      <a:pt x="15286" y="12169"/>
                      <a:pt x="15286" y="12169"/>
                      <a:pt x="15286" y="12169"/>
                    </a:cubicBezTo>
                    <a:cubicBezTo>
                      <a:pt x="15286" y="12473"/>
                      <a:pt x="15452" y="13082"/>
                      <a:pt x="15452" y="13690"/>
                    </a:cubicBezTo>
                    <a:cubicBezTo>
                      <a:pt x="15452" y="15515"/>
                      <a:pt x="14455" y="17341"/>
                      <a:pt x="13292" y="17341"/>
                    </a:cubicBezTo>
                    <a:cubicBezTo>
                      <a:pt x="12295" y="17037"/>
                      <a:pt x="11465" y="15515"/>
                      <a:pt x="11465" y="13386"/>
                    </a:cubicBezTo>
                    <a:cubicBezTo>
                      <a:pt x="11465" y="13386"/>
                      <a:pt x="11465" y="13082"/>
                      <a:pt x="11465" y="13082"/>
                    </a:cubicBezTo>
                    <a:cubicBezTo>
                      <a:pt x="9637" y="11256"/>
                      <a:pt x="9637" y="11256"/>
                      <a:pt x="9637" y="11256"/>
                    </a:cubicBezTo>
                    <a:cubicBezTo>
                      <a:pt x="9305" y="11865"/>
                      <a:pt x="8806" y="12169"/>
                      <a:pt x="8142" y="12169"/>
                    </a:cubicBezTo>
                    <a:cubicBezTo>
                      <a:pt x="7809" y="12169"/>
                      <a:pt x="7477" y="11865"/>
                      <a:pt x="7145" y="11561"/>
                    </a:cubicBezTo>
                    <a:cubicBezTo>
                      <a:pt x="4985" y="14907"/>
                      <a:pt x="4985" y="14907"/>
                      <a:pt x="4985" y="14907"/>
                    </a:cubicBezTo>
                    <a:cubicBezTo>
                      <a:pt x="4985" y="15515"/>
                      <a:pt x="4985" y="15820"/>
                      <a:pt x="4985" y="16124"/>
                    </a:cubicBezTo>
                    <a:cubicBezTo>
                      <a:pt x="4985" y="18254"/>
                      <a:pt x="4154" y="19775"/>
                      <a:pt x="2991" y="19775"/>
                    </a:cubicBezTo>
                    <a:cubicBezTo>
                      <a:pt x="1994" y="19775"/>
                      <a:pt x="997" y="18254"/>
                      <a:pt x="997" y="16124"/>
                    </a:cubicBezTo>
                    <a:cubicBezTo>
                      <a:pt x="997" y="13994"/>
                      <a:pt x="1994" y="12473"/>
                      <a:pt x="3157" y="12473"/>
                    </a:cubicBezTo>
                    <a:cubicBezTo>
                      <a:pt x="3489" y="12473"/>
                      <a:pt x="3822" y="12777"/>
                      <a:pt x="4154" y="13082"/>
                    </a:cubicBezTo>
                    <a:cubicBezTo>
                      <a:pt x="6314" y="9431"/>
                      <a:pt x="6314" y="9431"/>
                      <a:pt x="6314" y="9431"/>
                    </a:cubicBezTo>
                    <a:cubicBezTo>
                      <a:pt x="6314" y="9127"/>
                      <a:pt x="6314" y="8823"/>
                      <a:pt x="6314" y="8518"/>
                    </a:cubicBezTo>
                    <a:cubicBezTo>
                      <a:pt x="6314" y="6389"/>
                      <a:pt x="7145" y="4868"/>
                      <a:pt x="8308" y="4868"/>
                    </a:cubicBezTo>
                    <a:cubicBezTo>
                      <a:pt x="9305" y="4868"/>
                      <a:pt x="10302" y="6389"/>
                      <a:pt x="10302" y="8518"/>
                    </a:cubicBezTo>
                    <a:cubicBezTo>
                      <a:pt x="10302" y="8518"/>
                      <a:pt x="10302" y="8823"/>
                      <a:pt x="10302" y="8823"/>
                    </a:cubicBezTo>
                    <a:cubicBezTo>
                      <a:pt x="12129" y="10648"/>
                      <a:pt x="12129" y="10648"/>
                      <a:pt x="12129" y="10648"/>
                    </a:cubicBezTo>
                    <a:cubicBezTo>
                      <a:pt x="12462" y="10344"/>
                      <a:pt x="12960" y="9735"/>
                      <a:pt x="13458" y="9735"/>
                    </a:cubicBezTo>
                    <a:cubicBezTo>
                      <a:pt x="13791" y="9735"/>
                      <a:pt x="14123" y="10039"/>
                      <a:pt x="14289" y="10344"/>
                    </a:cubicBezTo>
                    <a:cubicBezTo>
                      <a:pt x="16615" y="6389"/>
                      <a:pt x="16615" y="6389"/>
                      <a:pt x="16615" y="6389"/>
                    </a:cubicBezTo>
                    <a:cubicBezTo>
                      <a:pt x="16615" y="5780"/>
                      <a:pt x="16449" y="5172"/>
                      <a:pt x="16449" y="4868"/>
                    </a:cubicBezTo>
                    <a:cubicBezTo>
                      <a:pt x="16449" y="2738"/>
                      <a:pt x="17446" y="1217"/>
                      <a:pt x="18609" y="1217"/>
                    </a:cubicBezTo>
                    <a:cubicBezTo>
                      <a:pt x="19606" y="1217"/>
                      <a:pt x="20603" y="2738"/>
                      <a:pt x="20437" y="4868"/>
                    </a:cubicBezTo>
                    <a:cubicBezTo>
                      <a:pt x="20437" y="6997"/>
                      <a:pt x="19606" y="8518"/>
                      <a:pt x="18443" y="8518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53" name="Freeform 269">
                <a:extLst>
                  <a:ext uri="{FF2B5EF4-FFF2-40B4-BE49-F238E27FC236}">
                    <a16:creationId xmlns:a16="http://schemas.microsoft.com/office/drawing/2014/main" id="{1A9ABDE4-5E99-4FA4-933D-FF0A9317AA13}"/>
                  </a:ext>
                </a:extLst>
              </p:cNvPr>
              <p:cNvSpPr/>
              <p:nvPr/>
            </p:nvSpPr>
            <p:spPr>
              <a:xfrm>
                <a:off x="13763341" y="6452989"/>
                <a:ext cx="35803" cy="358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400"/>
                      <a:pt x="0" y="10800"/>
                    </a:cubicBezTo>
                    <a:cubicBezTo>
                      <a:pt x="0" y="16200"/>
                      <a:pt x="5400" y="21600"/>
                      <a:pt x="10800" y="21600"/>
                    </a:cubicBezTo>
                    <a:cubicBezTo>
                      <a:pt x="16200" y="21600"/>
                      <a:pt x="21600" y="16200"/>
                      <a:pt x="21600" y="10800"/>
                    </a:cubicBezTo>
                    <a:cubicBezTo>
                      <a:pt x="21600" y="5400"/>
                      <a:pt x="18900" y="0"/>
                      <a:pt x="10800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54" name="文本框 53">
              <a:extLst>
                <a:ext uri="{FF2B5EF4-FFF2-40B4-BE49-F238E27FC236}">
                  <a16:creationId xmlns:a16="http://schemas.microsoft.com/office/drawing/2014/main" id="{A4C08D58-56D2-4F60-AF3D-448D0598DBD7}"/>
                </a:ext>
              </a:extLst>
            </p:cNvPr>
            <p:cNvSpPr txBox="1"/>
            <p:nvPr/>
          </p:nvSpPr>
          <p:spPr>
            <a:xfrm>
              <a:off x="7882116" y="4895280"/>
              <a:ext cx="309841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在这里添加你的详细小段落文本内容，与标题相关并符合整体语言风格内容请简洁，尽量生动，将你需要表达的意思表述清楚。</a:t>
              </a:r>
            </a:p>
          </p:txBody>
        </p:sp>
        <p:sp>
          <p:nvSpPr>
            <p:cNvPr id="55" name="文本框 54">
              <a:extLst>
                <a:ext uri="{FF2B5EF4-FFF2-40B4-BE49-F238E27FC236}">
                  <a16:creationId xmlns:a16="http://schemas.microsoft.com/office/drawing/2014/main" id="{C21C4DBE-C45F-4477-A8E1-4C3FF887354C}"/>
                </a:ext>
              </a:extLst>
            </p:cNvPr>
            <p:cNvSpPr txBox="1"/>
            <p:nvPr/>
          </p:nvSpPr>
          <p:spPr>
            <a:xfrm>
              <a:off x="8602649" y="4591803"/>
              <a:ext cx="165735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71938375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250"/>
                            </p:stCondLst>
                            <p:childTnLst>
                              <p:par>
                                <p:cTn id="1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40FA77B9-A658-4D80-824F-EBDBF28D5281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AED6FBC2-2861-4E36-9AEA-CA352FAAC7A5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A45306ED-DAC7-475F-BD05-AD8F83B07E6A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AB018C81-E3EC-4618-A7AB-9BDF933C9C80}"/>
              </a:ext>
            </a:extLst>
          </p:cNvPr>
          <p:cNvGrpSpPr/>
          <p:nvPr/>
        </p:nvGrpSpPr>
        <p:grpSpPr>
          <a:xfrm>
            <a:off x="1042988" y="2694034"/>
            <a:ext cx="3657600" cy="892821"/>
            <a:chOff x="871538" y="2016148"/>
            <a:chExt cx="3657600" cy="892821"/>
          </a:xfrm>
        </p:grpSpPr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1411838-D48A-4974-9888-465B9BCEC239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3597BB4-D894-4D97-BCF7-DAB5CA8294ED}"/>
                </a:ext>
              </a:extLst>
            </p:cNvPr>
            <p:cNvSpPr txBox="1"/>
            <p:nvPr/>
          </p:nvSpPr>
          <p:spPr>
            <a:xfrm>
              <a:off x="3609631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75AAF311-8CDF-4CA2-A5F8-E597F6F8D600}"/>
              </a:ext>
            </a:extLst>
          </p:cNvPr>
          <p:cNvGrpSpPr/>
          <p:nvPr/>
        </p:nvGrpSpPr>
        <p:grpSpPr>
          <a:xfrm>
            <a:off x="7491412" y="2694034"/>
            <a:ext cx="3657600" cy="892821"/>
            <a:chOff x="871538" y="2016148"/>
            <a:chExt cx="3657600" cy="892821"/>
          </a:xfrm>
        </p:grpSpPr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A1602297-5FD8-4614-B29A-D6A6E65ADC12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25" name="文本框 24">
              <a:extLst>
                <a:ext uri="{FF2B5EF4-FFF2-40B4-BE49-F238E27FC236}">
                  <a16:creationId xmlns:a16="http://schemas.microsoft.com/office/drawing/2014/main" id="{5091CF8C-0CD6-4DE9-9EA5-9E5BC697A429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80EB5CC0-C72B-44D5-B17F-C05D2205F8B3}"/>
              </a:ext>
            </a:extLst>
          </p:cNvPr>
          <p:cNvGrpSpPr/>
          <p:nvPr/>
        </p:nvGrpSpPr>
        <p:grpSpPr>
          <a:xfrm>
            <a:off x="1042988" y="4242695"/>
            <a:ext cx="3657600" cy="892821"/>
            <a:chOff x="871538" y="2016148"/>
            <a:chExt cx="3657600" cy="892821"/>
          </a:xfrm>
        </p:grpSpPr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4D192E0E-F931-4461-9C99-D028FF66369A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9C841088-656B-4145-883D-EE9E41C0698E}"/>
                </a:ext>
              </a:extLst>
            </p:cNvPr>
            <p:cNvSpPr txBox="1"/>
            <p:nvPr/>
          </p:nvSpPr>
          <p:spPr>
            <a:xfrm>
              <a:off x="3609631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AC734920-9C45-4931-9ABD-F9C9C44EB7D1}"/>
              </a:ext>
            </a:extLst>
          </p:cNvPr>
          <p:cNvGrpSpPr/>
          <p:nvPr/>
        </p:nvGrpSpPr>
        <p:grpSpPr>
          <a:xfrm>
            <a:off x="7491412" y="4242695"/>
            <a:ext cx="3657600" cy="892821"/>
            <a:chOff x="871538" y="2016148"/>
            <a:chExt cx="3657600" cy="892821"/>
          </a:xfrm>
        </p:grpSpPr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E0486282-417F-4E07-B81C-32B90D459443}"/>
                </a:ext>
              </a:extLst>
            </p:cNvPr>
            <p:cNvSpPr txBox="1"/>
            <p:nvPr/>
          </p:nvSpPr>
          <p:spPr>
            <a:xfrm>
              <a:off x="871538" y="2262638"/>
              <a:ext cx="365760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在这里添加你的详细小段落文本内容，与标题相关并符合整体语言风格内容请简洁，尽量生动，将你需要表达的意思表述清楚，不宜冗长。</a:t>
              </a:r>
            </a:p>
          </p:txBody>
        </p:sp>
        <p:sp>
          <p:nvSpPr>
            <p:cNvPr id="31" name="文本框 30">
              <a:extLst>
                <a:ext uri="{FF2B5EF4-FFF2-40B4-BE49-F238E27FC236}">
                  <a16:creationId xmlns:a16="http://schemas.microsoft.com/office/drawing/2014/main" id="{B0763ECB-847B-41BA-B426-A931584F5C2D}"/>
                </a:ext>
              </a:extLst>
            </p:cNvPr>
            <p:cNvSpPr txBox="1"/>
            <p:nvPr/>
          </p:nvSpPr>
          <p:spPr>
            <a:xfrm>
              <a:off x="871538" y="2016148"/>
              <a:ext cx="919507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8F46D5F3-90EE-432E-910E-D8C96C083AF7}"/>
              </a:ext>
            </a:extLst>
          </p:cNvPr>
          <p:cNvGrpSpPr/>
          <p:nvPr/>
        </p:nvGrpSpPr>
        <p:grpSpPr>
          <a:xfrm>
            <a:off x="6571905" y="4309836"/>
            <a:ext cx="919507" cy="918198"/>
            <a:chOff x="6571905" y="4309836"/>
            <a:chExt cx="919507" cy="918198"/>
          </a:xfrm>
        </p:grpSpPr>
        <p:sp>
          <p:nvSpPr>
            <p:cNvPr id="19" name="矩形: 圆角 18">
              <a:extLst>
                <a:ext uri="{FF2B5EF4-FFF2-40B4-BE49-F238E27FC236}">
                  <a16:creationId xmlns:a16="http://schemas.microsoft.com/office/drawing/2014/main" id="{F1862B8B-8157-4BE1-8C75-C48C34C93FA5}"/>
                </a:ext>
              </a:extLst>
            </p:cNvPr>
            <p:cNvSpPr/>
            <p:nvPr/>
          </p:nvSpPr>
          <p:spPr>
            <a:xfrm>
              <a:off x="6571905" y="4309836"/>
              <a:ext cx="919507" cy="918198"/>
            </a:xfrm>
            <a:prstGeom prst="roundRect">
              <a:avLst/>
            </a:prstGeom>
            <a:solidFill>
              <a:srgbClr val="315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AAB45188-4FD7-4D00-8654-BAAC00FA0A52}"/>
                </a:ext>
              </a:extLst>
            </p:cNvPr>
            <p:cNvSpPr/>
            <p:nvPr/>
          </p:nvSpPr>
          <p:spPr>
            <a:xfrm>
              <a:off x="6805857" y="4544771"/>
              <a:ext cx="451602" cy="448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13735" y="0"/>
                    <a:pt x="16435" y="1291"/>
                    <a:pt x="18430" y="3170"/>
                  </a:cubicBezTo>
                  <a:cubicBezTo>
                    <a:pt x="20309" y="5165"/>
                    <a:pt x="21600" y="7865"/>
                    <a:pt x="21600" y="10800"/>
                  </a:cubicBezTo>
                  <a:cubicBezTo>
                    <a:pt x="21600" y="13735"/>
                    <a:pt x="20309" y="16435"/>
                    <a:pt x="18430" y="18430"/>
                  </a:cubicBezTo>
                  <a:cubicBezTo>
                    <a:pt x="16435" y="20309"/>
                    <a:pt x="13735" y="21600"/>
                    <a:pt x="10800" y="21600"/>
                  </a:cubicBezTo>
                  <a:cubicBezTo>
                    <a:pt x="7865" y="21600"/>
                    <a:pt x="5165" y="20309"/>
                    <a:pt x="3170" y="18430"/>
                  </a:cubicBezTo>
                  <a:cubicBezTo>
                    <a:pt x="1291" y="16435"/>
                    <a:pt x="0" y="13735"/>
                    <a:pt x="0" y="10800"/>
                  </a:cubicBezTo>
                  <a:cubicBezTo>
                    <a:pt x="0" y="7865"/>
                    <a:pt x="1291" y="5165"/>
                    <a:pt x="3170" y="3170"/>
                  </a:cubicBezTo>
                  <a:cubicBezTo>
                    <a:pt x="5165" y="1291"/>
                    <a:pt x="7865" y="0"/>
                    <a:pt x="10800" y="0"/>
                  </a:cubicBezTo>
                  <a:close/>
                  <a:moveTo>
                    <a:pt x="10330" y="19839"/>
                  </a:moveTo>
                  <a:cubicBezTo>
                    <a:pt x="10330" y="19839"/>
                    <a:pt x="10330" y="19839"/>
                    <a:pt x="10330" y="19839"/>
                  </a:cubicBezTo>
                  <a:cubicBezTo>
                    <a:pt x="10330" y="16435"/>
                    <a:pt x="10330" y="16435"/>
                    <a:pt x="10330" y="16435"/>
                  </a:cubicBezTo>
                  <a:cubicBezTo>
                    <a:pt x="9274" y="16435"/>
                    <a:pt x="8452" y="16670"/>
                    <a:pt x="7513" y="17022"/>
                  </a:cubicBezTo>
                  <a:cubicBezTo>
                    <a:pt x="7396" y="17022"/>
                    <a:pt x="7278" y="17139"/>
                    <a:pt x="7161" y="17139"/>
                  </a:cubicBezTo>
                  <a:cubicBezTo>
                    <a:pt x="7278" y="17257"/>
                    <a:pt x="7278" y="17491"/>
                    <a:pt x="7396" y="17609"/>
                  </a:cubicBezTo>
                  <a:cubicBezTo>
                    <a:pt x="7865" y="18548"/>
                    <a:pt x="8570" y="19370"/>
                    <a:pt x="9274" y="19839"/>
                  </a:cubicBezTo>
                  <a:cubicBezTo>
                    <a:pt x="9626" y="19839"/>
                    <a:pt x="9978" y="19839"/>
                    <a:pt x="10330" y="19839"/>
                  </a:cubicBezTo>
                  <a:close/>
                  <a:moveTo>
                    <a:pt x="17257" y="4343"/>
                  </a:moveTo>
                  <a:cubicBezTo>
                    <a:pt x="17257" y="4343"/>
                    <a:pt x="17257" y="4343"/>
                    <a:pt x="17257" y="4343"/>
                  </a:cubicBezTo>
                  <a:cubicBezTo>
                    <a:pt x="17139" y="4343"/>
                    <a:pt x="17139" y="4226"/>
                    <a:pt x="17022" y="4109"/>
                  </a:cubicBezTo>
                  <a:cubicBezTo>
                    <a:pt x="16670" y="4461"/>
                    <a:pt x="16200" y="4696"/>
                    <a:pt x="15730" y="4930"/>
                  </a:cubicBezTo>
                  <a:cubicBezTo>
                    <a:pt x="16317" y="6457"/>
                    <a:pt x="16670" y="8335"/>
                    <a:pt x="16787" y="10330"/>
                  </a:cubicBezTo>
                  <a:cubicBezTo>
                    <a:pt x="19957" y="10330"/>
                    <a:pt x="19957" y="10330"/>
                    <a:pt x="19957" y="10330"/>
                  </a:cubicBezTo>
                  <a:cubicBezTo>
                    <a:pt x="19722" y="7983"/>
                    <a:pt x="18783" y="5870"/>
                    <a:pt x="17257" y="4343"/>
                  </a:cubicBezTo>
                  <a:close/>
                  <a:moveTo>
                    <a:pt x="16200" y="3522"/>
                  </a:moveTo>
                  <a:cubicBezTo>
                    <a:pt x="16200" y="3522"/>
                    <a:pt x="16200" y="3522"/>
                    <a:pt x="16200" y="3522"/>
                  </a:cubicBezTo>
                  <a:cubicBezTo>
                    <a:pt x="15613" y="3052"/>
                    <a:pt x="15026" y="2700"/>
                    <a:pt x="14439" y="2465"/>
                  </a:cubicBezTo>
                  <a:cubicBezTo>
                    <a:pt x="14674" y="2817"/>
                    <a:pt x="14909" y="3170"/>
                    <a:pt x="15143" y="3522"/>
                  </a:cubicBezTo>
                  <a:cubicBezTo>
                    <a:pt x="15143" y="3757"/>
                    <a:pt x="15261" y="3874"/>
                    <a:pt x="15378" y="3991"/>
                  </a:cubicBezTo>
                  <a:cubicBezTo>
                    <a:pt x="15613" y="3874"/>
                    <a:pt x="15965" y="3639"/>
                    <a:pt x="16200" y="3522"/>
                  </a:cubicBezTo>
                  <a:close/>
                  <a:moveTo>
                    <a:pt x="12326" y="1878"/>
                  </a:moveTo>
                  <a:cubicBezTo>
                    <a:pt x="12326" y="1878"/>
                    <a:pt x="12326" y="1878"/>
                    <a:pt x="12326" y="1878"/>
                  </a:cubicBezTo>
                  <a:cubicBezTo>
                    <a:pt x="11974" y="1761"/>
                    <a:pt x="11622" y="1761"/>
                    <a:pt x="11270" y="1761"/>
                  </a:cubicBezTo>
                  <a:cubicBezTo>
                    <a:pt x="11270" y="5165"/>
                    <a:pt x="11270" y="5165"/>
                    <a:pt x="11270" y="5165"/>
                  </a:cubicBezTo>
                  <a:cubicBezTo>
                    <a:pt x="12326" y="5165"/>
                    <a:pt x="13265" y="4930"/>
                    <a:pt x="14087" y="4578"/>
                  </a:cubicBezTo>
                  <a:cubicBezTo>
                    <a:pt x="14204" y="4578"/>
                    <a:pt x="14322" y="4578"/>
                    <a:pt x="14439" y="4461"/>
                  </a:cubicBezTo>
                  <a:cubicBezTo>
                    <a:pt x="14439" y="4343"/>
                    <a:pt x="14322" y="4226"/>
                    <a:pt x="14204" y="3991"/>
                  </a:cubicBezTo>
                  <a:cubicBezTo>
                    <a:pt x="13735" y="3052"/>
                    <a:pt x="13030" y="2230"/>
                    <a:pt x="12326" y="1878"/>
                  </a:cubicBezTo>
                  <a:close/>
                  <a:moveTo>
                    <a:pt x="10330" y="1761"/>
                  </a:moveTo>
                  <a:cubicBezTo>
                    <a:pt x="10330" y="1761"/>
                    <a:pt x="10330" y="1761"/>
                    <a:pt x="10330" y="1761"/>
                  </a:cubicBezTo>
                  <a:cubicBezTo>
                    <a:pt x="9978" y="1761"/>
                    <a:pt x="9626" y="1761"/>
                    <a:pt x="9274" y="1878"/>
                  </a:cubicBezTo>
                  <a:cubicBezTo>
                    <a:pt x="8570" y="2230"/>
                    <a:pt x="7865" y="3052"/>
                    <a:pt x="7396" y="3991"/>
                  </a:cubicBezTo>
                  <a:cubicBezTo>
                    <a:pt x="7278" y="4226"/>
                    <a:pt x="7278" y="4343"/>
                    <a:pt x="7161" y="4461"/>
                  </a:cubicBezTo>
                  <a:cubicBezTo>
                    <a:pt x="7278" y="4578"/>
                    <a:pt x="7396" y="4578"/>
                    <a:pt x="7513" y="4578"/>
                  </a:cubicBezTo>
                  <a:cubicBezTo>
                    <a:pt x="8452" y="4930"/>
                    <a:pt x="9274" y="5165"/>
                    <a:pt x="10330" y="5165"/>
                  </a:cubicBezTo>
                  <a:cubicBezTo>
                    <a:pt x="10330" y="1761"/>
                    <a:pt x="10330" y="1761"/>
                    <a:pt x="10330" y="1761"/>
                  </a:cubicBezTo>
                  <a:close/>
                  <a:moveTo>
                    <a:pt x="7278" y="2465"/>
                  </a:moveTo>
                  <a:cubicBezTo>
                    <a:pt x="7278" y="2465"/>
                    <a:pt x="7278" y="2465"/>
                    <a:pt x="7278" y="2465"/>
                  </a:cubicBezTo>
                  <a:cubicBezTo>
                    <a:pt x="6574" y="2700"/>
                    <a:pt x="5987" y="3052"/>
                    <a:pt x="5400" y="3522"/>
                  </a:cubicBezTo>
                  <a:cubicBezTo>
                    <a:pt x="5635" y="3639"/>
                    <a:pt x="5987" y="3874"/>
                    <a:pt x="6222" y="3991"/>
                  </a:cubicBezTo>
                  <a:cubicBezTo>
                    <a:pt x="6339" y="3874"/>
                    <a:pt x="6457" y="3757"/>
                    <a:pt x="6457" y="3522"/>
                  </a:cubicBezTo>
                  <a:cubicBezTo>
                    <a:pt x="6691" y="3170"/>
                    <a:pt x="6926" y="2817"/>
                    <a:pt x="7278" y="2465"/>
                  </a:cubicBezTo>
                  <a:close/>
                  <a:moveTo>
                    <a:pt x="4578" y="4109"/>
                  </a:moveTo>
                  <a:cubicBezTo>
                    <a:pt x="4578" y="4109"/>
                    <a:pt x="4578" y="4109"/>
                    <a:pt x="4578" y="4109"/>
                  </a:cubicBezTo>
                  <a:cubicBezTo>
                    <a:pt x="4578" y="4226"/>
                    <a:pt x="4461" y="4343"/>
                    <a:pt x="4343" y="4343"/>
                  </a:cubicBezTo>
                  <a:cubicBezTo>
                    <a:pt x="2817" y="5870"/>
                    <a:pt x="1878" y="7983"/>
                    <a:pt x="1761" y="10330"/>
                  </a:cubicBezTo>
                  <a:cubicBezTo>
                    <a:pt x="4813" y="10330"/>
                    <a:pt x="4813" y="10330"/>
                    <a:pt x="4813" y="10330"/>
                  </a:cubicBezTo>
                  <a:cubicBezTo>
                    <a:pt x="4930" y="8335"/>
                    <a:pt x="5283" y="6457"/>
                    <a:pt x="5870" y="4930"/>
                  </a:cubicBezTo>
                  <a:cubicBezTo>
                    <a:pt x="5400" y="4696"/>
                    <a:pt x="5048" y="4461"/>
                    <a:pt x="4578" y="4109"/>
                  </a:cubicBezTo>
                  <a:close/>
                  <a:moveTo>
                    <a:pt x="1761" y="11270"/>
                  </a:moveTo>
                  <a:cubicBezTo>
                    <a:pt x="1761" y="11270"/>
                    <a:pt x="1761" y="11270"/>
                    <a:pt x="1761" y="11270"/>
                  </a:cubicBezTo>
                  <a:cubicBezTo>
                    <a:pt x="1878" y="13617"/>
                    <a:pt x="2817" y="15730"/>
                    <a:pt x="4343" y="17257"/>
                  </a:cubicBezTo>
                  <a:cubicBezTo>
                    <a:pt x="4578" y="17491"/>
                    <a:pt x="4578" y="17491"/>
                    <a:pt x="4578" y="17491"/>
                  </a:cubicBezTo>
                  <a:cubicBezTo>
                    <a:pt x="5048" y="17139"/>
                    <a:pt x="5400" y="16904"/>
                    <a:pt x="5870" y="16670"/>
                  </a:cubicBezTo>
                  <a:cubicBezTo>
                    <a:pt x="5283" y="15143"/>
                    <a:pt x="4930" y="13265"/>
                    <a:pt x="4813" y="11270"/>
                  </a:cubicBezTo>
                  <a:cubicBezTo>
                    <a:pt x="1761" y="11270"/>
                    <a:pt x="1761" y="11270"/>
                    <a:pt x="1761" y="11270"/>
                  </a:cubicBezTo>
                  <a:close/>
                  <a:moveTo>
                    <a:pt x="5400" y="18078"/>
                  </a:moveTo>
                  <a:cubicBezTo>
                    <a:pt x="5400" y="18078"/>
                    <a:pt x="5400" y="18078"/>
                    <a:pt x="5400" y="18078"/>
                  </a:cubicBezTo>
                  <a:cubicBezTo>
                    <a:pt x="5987" y="18548"/>
                    <a:pt x="6574" y="18900"/>
                    <a:pt x="7278" y="19135"/>
                  </a:cubicBezTo>
                  <a:cubicBezTo>
                    <a:pt x="6926" y="18900"/>
                    <a:pt x="6691" y="18430"/>
                    <a:pt x="6457" y="18078"/>
                  </a:cubicBezTo>
                  <a:cubicBezTo>
                    <a:pt x="6457" y="17961"/>
                    <a:pt x="6339" y="17726"/>
                    <a:pt x="6222" y="17609"/>
                  </a:cubicBezTo>
                  <a:cubicBezTo>
                    <a:pt x="5987" y="17726"/>
                    <a:pt x="5635" y="17961"/>
                    <a:pt x="5400" y="18078"/>
                  </a:cubicBezTo>
                  <a:close/>
                  <a:moveTo>
                    <a:pt x="11270" y="19839"/>
                  </a:moveTo>
                  <a:cubicBezTo>
                    <a:pt x="11270" y="19839"/>
                    <a:pt x="11270" y="19839"/>
                    <a:pt x="11270" y="19839"/>
                  </a:cubicBezTo>
                  <a:cubicBezTo>
                    <a:pt x="11622" y="19839"/>
                    <a:pt x="11974" y="19839"/>
                    <a:pt x="12326" y="19839"/>
                  </a:cubicBezTo>
                  <a:cubicBezTo>
                    <a:pt x="13030" y="19370"/>
                    <a:pt x="13735" y="18548"/>
                    <a:pt x="14204" y="17609"/>
                  </a:cubicBezTo>
                  <a:cubicBezTo>
                    <a:pt x="14322" y="17491"/>
                    <a:pt x="14439" y="17257"/>
                    <a:pt x="14439" y="17139"/>
                  </a:cubicBezTo>
                  <a:cubicBezTo>
                    <a:pt x="14322" y="17139"/>
                    <a:pt x="14204" y="17022"/>
                    <a:pt x="14087" y="17022"/>
                  </a:cubicBezTo>
                  <a:cubicBezTo>
                    <a:pt x="13265" y="16670"/>
                    <a:pt x="12326" y="16435"/>
                    <a:pt x="11270" y="16435"/>
                  </a:cubicBezTo>
                  <a:cubicBezTo>
                    <a:pt x="11270" y="19839"/>
                    <a:pt x="11270" y="19839"/>
                    <a:pt x="11270" y="19839"/>
                  </a:cubicBezTo>
                  <a:close/>
                  <a:moveTo>
                    <a:pt x="14439" y="19135"/>
                  </a:moveTo>
                  <a:cubicBezTo>
                    <a:pt x="14439" y="19135"/>
                    <a:pt x="14439" y="19135"/>
                    <a:pt x="14439" y="19135"/>
                  </a:cubicBezTo>
                  <a:cubicBezTo>
                    <a:pt x="15026" y="18900"/>
                    <a:pt x="15613" y="18548"/>
                    <a:pt x="16200" y="18078"/>
                  </a:cubicBezTo>
                  <a:cubicBezTo>
                    <a:pt x="15965" y="17961"/>
                    <a:pt x="15613" y="17726"/>
                    <a:pt x="15378" y="17609"/>
                  </a:cubicBezTo>
                  <a:cubicBezTo>
                    <a:pt x="15261" y="17726"/>
                    <a:pt x="15143" y="17961"/>
                    <a:pt x="15143" y="18078"/>
                  </a:cubicBezTo>
                  <a:cubicBezTo>
                    <a:pt x="14909" y="18430"/>
                    <a:pt x="14674" y="18900"/>
                    <a:pt x="14439" y="19135"/>
                  </a:cubicBezTo>
                  <a:close/>
                  <a:moveTo>
                    <a:pt x="17022" y="17491"/>
                  </a:moveTo>
                  <a:cubicBezTo>
                    <a:pt x="17022" y="17491"/>
                    <a:pt x="17022" y="17491"/>
                    <a:pt x="17022" y="17491"/>
                  </a:cubicBezTo>
                  <a:cubicBezTo>
                    <a:pt x="17257" y="17257"/>
                    <a:pt x="17257" y="17257"/>
                    <a:pt x="17257" y="17257"/>
                  </a:cubicBezTo>
                  <a:cubicBezTo>
                    <a:pt x="18783" y="15730"/>
                    <a:pt x="19722" y="13617"/>
                    <a:pt x="19957" y="11270"/>
                  </a:cubicBezTo>
                  <a:cubicBezTo>
                    <a:pt x="16787" y="11270"/>
                    <a:pt x="16787" y="11270"/>
                    <a:pt x="16787" y="11270"/>
                  </a:cubicBezTo>
                  <a:cubicBezTo>
                    <a:pt x="16670" y="13265"/>
                    <a:pt x="16317" y="15143"/>
                    <a:pt x="15730" y="16670"/>
                  </a:cubicBezTo>
                  <a:cubicBezTo>
                    <a:pt x="16200" y="16904"/>
                    <a:pt x="16670" y="17139"/>
                    <a:pt x="17022" y="17491"/>
                  </a:cubicBezTo>
                  <a:close/>
                  <a:moveTo>
                    <a:pt x="14909" y="5400"/>
                  </a:moveTo>
                  <a:cubicBezTo>
                    <a:pt x="14909" y="5400"/>
                    <a:pt x="14909" y="5400"/>
                    <a:pt x="14909" y="5400"/>
                  </a:cubicBezTo>
                  <a:cubicBezTo>
                    <a:pt x="14674" y="5400"/>
                    <a:pt x="14557" y="5517"/>
                    <a:pt x="14439" y="5517"/>
                  </a:cubicBezTo>
                  <a:cubicBezTo>
                    <a:pt x="13500" y="5870"/>
                    <a:pt x="12443" y="6104"/>
                    <a:pt x="11270" y="6222"/>
                  </a:cubicBezTo>
                  <a:cubicBezTo>
                    <a:pt x="11270" y="10330"/>
                    <a:pt x="11270" y="10330"/>
                    <a:pt x="11270" y="10330"/>
                  </a:cubicBezTo>
                  <a:cubicBezTo>
                    <a:pt x="15730" y="10330"/>
                    <a:pt x="15730" y="10330"/>
                    <a:pt x="15730" y="10330"/>
                  </a:cubicBezTo>
                  <a:cubicBezTo>
                    <a:pt x="15730" y="8452"/>
                    <a:pt x="15378" y="6809"/>
                    <a:pt x="14909" y="5400"/>
                  </a:cubicBezTo>
                  <a:close/>
                  <a:moveTo>
                    <a:pt x="10330" y="6222"/>
                  </a:moveTo>
                  <a:cubicBezTo>
                    <a:pt x="10330" y="6222"/>
                    <a:pt x="10330" y="6222"/>
                    <a:pt x="10330" y="6222"/>
                  </a:cubicBezTo>
                  <a:cubicBezTo>
                    <a:pt x="9274" y="6104"/>
                    <a:pt x="8217" y="5870"/>
                    <a:pt x="7161" y="5517"/>
                  </a:cubicBezTo>
                  <a:cubicBezTo>
                    <a:pt x="7043" y="5517"/>
                    <a:pt x="6926" y="5400"/>
                    <a:pt x="6809" y="5400"/>
                  </a:cubicBezTo>
                  <a:cubicBezTo>
                    <a:pt x="6222" y="6809"/>
                    <a:pt x="5870" y="8452"/>
                    <a:pt x="5870" y="10330"/>
                  </a:cubicBezTo>
                  <a:cubicBezTo>
                    <a:pt x="10330" y="10330"/>
                    <a:pt x="10330" y="10330"/>
                    <a:pt x="10330" y="10330"/>
                  </a:cubicBezTo>
                  <a:cubicBezTo>
                    <a:pt x="10330" y="6222"/>
                    <a:pt x="10330" y="6222"/>
                    <a:pt x="10330" y="6222"/>
                  </a:cubicBezTo>
                  <a:close/>
                  <a:moveTo>
                    <a:pt x="10330" y="15378"/>
                  </a:moveTo>
                  <a:cubicBezTo>
                    <a:pt x="10330" y="15378"/>
                    <a:pt x="10330" y="15378"/>
                    <a:pt x="10330" y="15378"/>
                  </a:cubicBezTo>
                  <a:cubicBezTo>
                    <a:pt x="10330" y="11270"/>
                    <a:pt x="10330" y="11270"/>
                    <a:pt x="10330" y="11270"/>
                  </a:cubicBezTo>
                  <a:cubicBezTo>
                    <a:pt x="5870" y="11270"/>
                    <a:pt x="5870" y="11270"/>
                    <a:pt x="5870" y="11270"/>
                  </a:cubicBezTo>
                  <a:cubicBezTo>
                    <a:pt x="5870" y="13148"/>
                    <a:pt x="6222" y="14791"/>
                    <a:pt x="6809" y="16200"/>
                  </a:cubicBezTo>
                  <a:cubicBezTo>
                    <a:pt x="6926" y="16200"/>
                    <a:pt x="7043" y="16083"/>
                    <a:pt x="7161" y="16083"/>
                  </a:cubicBezTo>
                  <a:cubicBezTo>
                    <a:pt x="8217" y="15730"/>
                    <a:pt x="9274" y="15496"/>
                    <a:pt x="10330" y="15378"/>
                  </a:cubicBezTo>
                  <a:close/>
                  <a:moveTo>
                    <a:pt x="11270" y="15378"/>
                  </a:moveTo>
                  <a:cubicBezTo>
                    <a:pt x="11270" y="15378"/>
                    <a:pt x="11270" y="15378"/>
                    <a:pt x="11270" y="15378"/>
                  </a:cubicBezTo>
                  <a:cubicBezTo>
                    <a:pt x="12443" y="15496"/>
                    <a:pt x="13500" y="15730"/>
                    <a:pt x="14439" y="16083"/>
                  </a:cubicBezTo>
                  <a:cubicBezTo>
                    <a:pt x="14557" y="16083"/>
                    <a:pt x="14674" y="16200"/>
                    <a:pt x="14909" y="16200"/>
                  </a:cubicBezTo>
                  <a:cubicBezTo>
                    <a:pt x="15378" y="14791"/>
                    <a:pt x="15730" y="13148"/>
                    <a:pt x="15730" y="11270"/>
                  </a:cubicBezTo>
                  <a:cubicBezTo>
                    <a:pt x="11270" y="11270"/>
                    <a:pt x="11270" y="11270"/>
                    <a:pt x="11270" y="11270"/>
                  </a:cubicBezTo>
                  <a:cubicBezTo>
                    <a:pt x="11270" y="15378"/>
                    <a:pt x="11270" y="15378"/>
                    <a:pt x="11270" y="15378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D992376E-BD02-4845-8E90-834570AE686C}"/>
              </a:ext>
            </a:extLst>
          </p:cNvPr>
          <p:cNvGrpSpPr/>
          <p:nvPr/>
        </p:nvGrpSpPr>
        <p:grpSpPr>
          <a:xfrm>
            <a:off x="4700588" y="2747538"/>
            <a:ext cx="919507" cy="918198"/>
            <a:chOff x="4700588" y="2747538"/>
            <a:chExt cx="919507" cy="918198"/>
          </a:xfrm>
        </p:grpSpPr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A317D22D-1C6F-415C-8BB9-07655852D61F}"/>
                </a:ext>
              </a:extLst>
            </p:cNvPr>
            <p:cNvSpPr/>
            <p:nvPr/>
          </p:nvSpPr>
          <p:spPr>
            <a:xfrm>
              <a:off x="4700588" y="2747538"/>
              <a:ext cx="919507" cy="918198"/>
            </a:xfrm>
            <a:prstGeom prst="roundRect">
              <a:avLst/>
            </a:prstGeom>
            <a:solidFill>
              <a:srgbClr val="0F8F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7F137492-B9CF-46B6-B344-6B8E410B27BA}"/>
                </a:ext>
              </a:extLst>
            </p:cNvPr>
            <p:cNvSpPr/>
            <p:nvPr/>
          </p:nvSpPr>
          <p:spPr>
            <a:xfrm>
              <a:off x="4934560" y="2982554"/>
              <a:ext cx="451563" cy="44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751" y="0"/>
                  </a:moveTo>
                  <a:cubicBezTo>
                    <a:pt x="971" y="0"/>
                    <a:pt x="971" y="0"/>
                    <a:pt x="971" y="0"/>
                  </a:cubicBezTo>
                  <a:cubicBezTo>
                    <a:pt x="485" y="0"/>
                    <a:pt x="0" y="366"/>
                    <a:pt x="0" y="854"/>
                  </a:cubicBezTo>
                  <a:cubicBezTo>
                    <a:pt x="0" y="20746"/>
                    <a:pt x="0" y="20746"/>
                    <a:pt x="0" y="20746"/>
                  </a:cubicBezTo>
                  <a:cubicBezTo>
                    <a:pt x="0" y="21234"/>
                    <a:pt x="485" y="21600"/>
                    <a:pt x="971" y="21600"/>
                  </a:cubicBezTo>
                  <a:cubicBezTo>
                    <a:pt x="17231" y="21600"/>
                    <a:pt x="17231" y="21600"/>
                    <a:pt x="17231" y="21600"/>
                  </a:cubicBezTo>
                  <a:cubicBezTo>
                    <a:pt x="17474" y="21600"/>
                    <a:pt x="17717" y="21478"/>
                    <a:pt x="17960" y="21234"/>
                  </a:cubicBezTo>
                  <a:cubicBezTo>
                    <a:pt x="19173" y="21234"/>
                    <a:pt x="19173" y="21234"/>
                    <a:pt x="19173" y="21234"/>
                  </a:cubicBezTo>
                  <a:cubicBezTo>
                    <a:pt x="19780" y="21234"/>
                    <a:pt x="20265" y="20990"/>
                    <a:pt x="20629" y="20624"/>
                  </a:cubicBezTo>
                  <a:cubicBezTo>
                    <a:pt x="20629" y="20624"/>
                    <a:pt x="20629" y="20624"/>
                    <a:pt x="20629" y="20624"/>
                  </a:cubicBezTo>
                  <a:cubicBezTo>
                    <a:pt x="20993" y="20258"/>
                    <a:pt x="21236" y="19769"/>
                    <a:pt x="21236" y="19159"/>
                  </a:cubicBezTo>
                  <a:cubicBezTo>
                    <a:pt x="21236" y="7566"/>
                    <a:pt x="21236" y="7566"/>
                    <a:pt x="21236" y="7566"/>
                  </a:cubicBezTo>
                  <a:cubicBezTo>
                    <a:pt x="21479" y="7444"/>
                    <a:pt x="21600" y="7078"/>
                    <a:pt x="21600" y="6834"/>
                  </a:cubicBezTo>
                  <a:cubicBezTo>
                    <a:pt x="21600" y="854"/>
                    <a:pt x="21600" y="854"/>
                    <a:pt x="21600" y="854"/>
                  </a:cubicBezTo>
                  <a:cubicBezTo>
                    <a:pt x="21600" y="366"/>
                    <a:pt x="21236" y="0"/>
                    <a:pt x="20751" y="0"/>
                  </a:cubicBezTo>
                  <a:close/>
                  <a:moveTo>
                    <a:pt x="17231" y="6834"/>
                  </a:moveTo>
                  <a:cubicBezTo>
                    <a:pt x="17231" y="6834"/>
                    <a:pt x="17231" y="6834"/>
                    <a:pt x="17231" y="6834"/>
                  </a:cubicBezTo>
                  <a:cubicBezTo>
                    <a:pt x="16746" y="7322"/>
                    <a:pt x="16382" y="8054"/>
                    <a:pt x="16382" y="8786"/>
                  </a:cubicBezTo>
                  <a:cubicBezTo>
                    <a:pt x="16382" y="19892"/>
                    <a:pt x="16382" y="19892"/>
                    <a:pt x="16382" y="19892"/>
                  </a:cubicBezTo>
                  <a:cubicBezTo>
                    <a:pt x="1699" y="19892"/>
                    <a:pt x="1699" y="19892"/>
                    <a:pt x="1699" y="19892"/>
                  </a:cubicBezTo>
                  <a:cubicBezTo>
                    <a:pt x="1699" y="1708"/>
                    <a:pt x="1699" y="1708"/>
                    <a:pt x="1699" y="1708"/>
                  </a:cubicBezTo>
                  <a:cubicBezTo>
                    <a:pt x="19901" y="1708"/>
                    <a:pt x="19901" y="1708"/>
                    <a:pt x="19901" y="1708"/>
                  </a:cubicBezTo>
                  <a:cubicBezTo>
                    <a:pt x="19901" y="5980"/>
                    <a:pt x="19901" y="5980"/>
                    <a:pt x="19901" y="5980"/>
                  </a:cubicBezTo>
                  <a:cubicBezTo>
                    <a:pt x="19173" y="5980"/>
                    <a:pt x="19173" y="5980"/>
                    <a:pt x="19173" y="5980"/>
                  </a:cubicBezTo>
                  <a:cubicBezTo>
                    <a:pt x="18445" y="5980"/>
                    <a:pt x="17717" y="6346"/>
                    <a:pt x="17231" y="6834"/>
                  </a:cubicBezTo>
                  <a:close/>
                  <a:moveTo>
                    <a:pt x="20265" y="19159"/>
                  </a:moveTo>
                  <a:cubicBezTo>
                    <a:pt x="20265" y="19159"/>
                    <a:pt x="20265" y="19159"/>
                    <a:pt x="20265" y="19159"/>
                  </a:cubicBezTo>
                  <a:cubicBezTo>
                    <a:pt x="20265" y="19525"/>
                    <a:pt x="20144" y="19769"/>
                    <a:pt x="19901" y="19892"/>
                  </a:cubicBezTo>
                  <a:cubicBezTo>
                    <a:pt x="19901" y="19892"/>
                    <a:pt x="19901" y="19892"/>
                    <a:pt x="19901" y="19892"/>
                  </a:cubicBezTo>
                  <a:cubicBezTo>
                    <a:pt x="19780" y="20136"/>
                    <a:pt x="19416" y="20258"/>
                    <a:pt x="19173" y="20258"/>
                  </a:cubicBezTo>
                  <a:cubicBezTo>
                    <a:pt x="18081" y="20258"/>
                    <a:pt x="18081" y="20258"/>
                    <a:pt x="18081" y="20258"/>
                  </a:cubicBezTo>
                  <a:cubicBezTo>
                    <a:pt x="18081" y="17207"/>
                    <a:pt x="18081" y="17207"/>
                    <a:pt x="18081" y="17207"/>
                  </a:cubicBezTo>
                  <a:cubicBezTo>
                    <a:pt x="19173" y="17207"/>
                    <a:pt x="19173" y="17207"/>
                    <a:pt x="19173" y="17207"/>
                  </a:cubicBezTo>
                  <a:cubicBezTo>
                    <a:pt x="19537" y="17207"/>
                    <a:pt x="19901" y="17085"/>
                    <a:pt x="20265" y="16841"/>
                  </a:cubicBezTo>
                  <a:cubicBezTo>
                    <a:pt x="20265" y="19159"/>
                    <a:pt x="20265" y="19159"/>
                    <a:pt x="20265" y="19159"/>
                  </a:cubicBezTo>
                  <a:close/>
                  <a:moveTo>
                    <a:pt x="20265" y="15010"/>
                  </a:moveTo>
                  <a:cubicBezTo>
                    <a:pt x="20265" y="15010"/>
                    <a:pt x="20265" y="15010"/>
                    <a:pt x="20265" y="15010"/>
                  </a:cubicBezTo>
                  <a:cubicBezTo>
                    <a:pt x="20265" y="15376"/>
                    <a:pt x="20144" y="15620"/>
                    <a:pt x="19901" y="15742"/>
                  </a:cubicBezTo>
                  <a:cubicBezTo>
                    <a:pt x="19780" y="15986"/>
                    <a:pt x="19416" y="16108"/>
                    <a:pt x="19173" y="16108"/>
                  </a:cubicBezTo>
                  <a:cubicBezTo>
                    <a:pt x="18081" y="16108"/>
                    <a:pt x="18081" y="16108"/>
                    <a:pt x="18081" y="16108"/>
                  </a:cubicBezTo>
                  <a:cubicBezTo>
                    <a:pt x="18081" y="13058"/>
                    <a:pt x="18081" y="13058"/>
                    <a:pt x="18081" y="13058"/>
                  </a:cubicBezTo>
                  <a:cubicBezTo>
                    <a:pt x="19173" y="13058"/>
                    <a:pt x="19173" y="13058"/>
                    <a:pt x="19173" y="13058"/>
                  </a:cubicBezTo>
                  <a:cubicBezTo>
                    <a:pt x="19537" y="13058"/>
                    <a:pt x="19901" y="12936"/>
                    <a:pt x="20265" y="12692"/>
                  </a:cubicBezTo>
                  <a:cubicBezTo>
                    <a:pt x="20265" y="15010"/>
                    <a:pt x="20265" y="15010"/>
                    <a:pt x="20265" y="15010"/>
                  </a:cubicBezTo>
                  <a:close/>
                  <a:moveTo>
                    <a:pt x="20265" y="10983"/>
                  </a:moveTo>
                  <a:cubicBezTo>
                    <a:pt x="20265" y="10983"/>
                    <a:pt x="20265" y="10983"/>
                    <a:pt x="20265" y="10983"/>
                  </a:cubicBezTo>
                  <a:cubicBezTo>
                    <a:pt x="20265" y="11227"/>
                    <a:pt x="20144" y="11471"/>
                    <a:pt x="19901" y="11715"/>
                  </a:cubicBezTo>
                  <a:cubicBezTo>
                    <a:pt x="19780" y="11837"/>
                    <a:pt x="19416" y="11959"/>
                    <a:pt x="19173" y="11959"/>
                  </a:cubicBezTo>
                  <a:cubicBezTo>
                    <a:pt x="18081" y="11959"/>
                    <a:pt x="18081" y="11959"/>
                    <a:pt x="18081" y="11959"/>
                  </a:cubicBezTo>
                  <a:cubicBezTo>
                    <a:pt x="18081" y="8786"/>
                    <a:pt x="18081" y="8786"/>
                    <a:pt x="18081" y="8786"/>
                  </a:cubicBezTo>
                  <a:cubicBezTo>
                    <a:pt x="18081" y="8542"/>
                    <a:pt x="18202" y="8298"/>
                    <a:pt x="18445" y="8054"/>
                  </a:cubicBezTo>
                  <a:cubicBezTo>
                    <a:pt x="18566" y="7810"/>
                    <a:pt x="18930" y="7688"/>
                    <a:pt x="19173" y="7688"/>
                  </a:cubicBezTo>
                  <a:cubicBezTo>
                    <a:pt x="20265" y="7688"/>
                    <a:pt x="20265" y="7688"/>
                    <a:pt x="20265" y="7688"/>
                  </a:cubicBezTo>
                  <a:cubicBezTo>
                    <a:pt x="20265" y="10983"/>
                    <a:pt x="20265" y="10983"/>
                    <a:pt x="20265" y="10983"/>
                  </a:cubicBezTo>
                  <a:close/>
                  <a:moveTo>
                    <a:pt x="12863" y="11715"/>
                  </a:moveTo>
                  <a:cubicBezTo>
                    <a:pt x="12863" y="11715"/>
                    <a:pt x="12863" y="11715"/>
                    <a:pt x="12863" y="11715"/>
                  </a:cubicBezTo>
                  <a:cubicBezTo>
                    <a:pt x="12620" y="11471"/>
                    <a:pt x="12256" y="11349"/>
                    <a:pt x="11892" y="11105"/>
                  </a:cubicBezTo>
                  <a:cubicBezTo>
                    <a:pt x="11771" y="11105"/>
                    <a:pt x="11771" y="11105"/>
                    <a:pt x="11771" y="11105"/>
                  </a:cubicBezTo>
                  <a:cubicBezTo>
                    <a:pt x="11892" y="11105"/>
                    <a:pt x="11892" y="11105"/>
                    <a:pt x="11892" y="11105"/>
                  </a:cubicBezTo>
                  <a:cubicBezTo>
                    <a:pt x="12499" y="10495"/>
                    <a:pt x="12863" y="9641"/>
                    <a:pt x="12863" y="8786"/>
                  </a:cubicBezTo>
                  <a:cubicBezTo>
                    <a:pt x="12863" y="7810"/>
                    <a:pt x="12499" y="7078"/>
                    <a:pt x="11892" y="6468"/>
                  </a:cubicBezTo>
                  <a:cubicBezTo>
                    <a:pt x="11285" y="5858"/>
                    <a:pt x="10557" y="5492"/>
                    <a:pt x="9587" y="5492"/>
                  </a:cubicBezTo>
                  <a:cubicBezTo>
                    <a:pt x="8737" y="5492"/>
                    <a:pt x="7888" y="5858"/>
                    <a:pt x="7402" y="6468"/>
                  </a:cubicBezTo>
                  <a:cubicBezTo>
                    <a:pt x="6796" y="7078"/>
                    <a:pt x="6431" y="7810"/>
                    <a:pt x="6431" y="8786"/>
                  </a:cubicBezTo>
                  <a:cubicBezTo>
                    <a:pt x="6431" y="9641"/>
                    <a:pt x="6796" y="10495"/>
                    <a:pt x="7402" y="11105"/>
                  </a:cubicBezTo>
                  <a:cubicBezTo>
                    <a:pt x="7402" y="11105"/>
                    <a:pt x="7402" y="11105"/>
                    <a:pt x="7402" y="11105"/>
                  </a:cubicBezTo>
                  <a:cubicBezTo>
                    <a:pt x="7038" y="11227"/>
                    <a:pt x="6674" y="11471"/>
                    <a:pt x="6431" y="11715"/>
                  </a:cubicBezTo>
                  <a:cubicBezTo>
                    <a:pt x="6189" y="11959"/>
                    <a:pt x="5946" y="12325"/>
                    <a:pt x="5825" y="12692"/>
                  </a:cubicBezTo>
                  <a:cubicBezTo>
                    <a:pt x="5703" y="12936"/>
                    <a:pt x="5582" y="13302"/>
                    <a:pt x="5582" y="13668"/>
                  </a:cubicBezTo>
                  <a:cubicBezTo>
                    <a:pt x="5582" y="14522"/>
                    <a:pt x="5582" y="14522"/>
                    <a:pt x="5582" y="14522"/>
                  </a:cubicBezTo>
                  <a:cubicBezTo>
                    <a:pt x="5582" y="14766"/>
                    <a:pt x="5825" y="15010"/>
                    <a:pt x="6067" y="15010"/>
                  </a:cubicBezTo>
                  <a:cubicBezTo>
                    <a:pt x="13106" y="15010"/>
                    <a:pt x="13106" y="15010"/>
                    <a:pt x="13106" y="15010"/>
                  </a:cubicBezTo>
                  <a:cubicBezTo>
                    <a:pt x="13348" y="15010"/>
                    <a:pt x="13591" y="14766"/>
                    <a:pt x="13591" y="14522"/>
                  </a:cubicBezTo>
                  <a:cubicBezTo>
                    <a:pt x="13591" y="13668"/>
                    <a:pt x="13591" y="13668"/>
                    <a:pt x="13591" y="13668"/>
                  </a:cubicBezTo>
                  <a:cubicBezTo>
                    <a:pt x="13591" y="13302"/>
                    <a:pt x="13591" y="12936"/>
                    <a:pt x="13470" y="12692"/>
                  </a:cubicBezTo>
                  <a:cubicBezTo>
                    <a:pt x="13227" y="12325"/>
                    <a:pt x="13106" y="11959"/>
                    <a:pt x="12863" y="11715"/>
                  </a:cubicBezTo>
                  <a:close/>
                  <a:moveTo>
                    <a:pt x="8130" y="7200"/>
                  </a:moveTo>
                  <a:cubicBezTo>
                    <a:pt x="8130" y="7200"/>
                    <a:pt x="8130" y="7200"/>
                    <a:pt x="8130" y="7200"/>
                  </a:cubicBezTo>
                  <a:cubicBezTo>
                    <a:pt x="8494" y="6834"/>
                    <a:pt x="8980" y="6590"/>
                    <a:pt x="9587" y="6590"/>
                  </a:cubicBezTo>
                  <a:cubicBezTo>
                    <a:pt x="10193" y="6590"/>
                    <a:pt x="10800" y="6834"/>
                    <a:pt x="11164" y="7200"/>
                  </a:cubicBezTo>
                  <a:cubicBezTo>
                    <a:pt x="11528" y="7566"/>
                    <a:pt x="11771" y="8176"/>
                    <a:pt x="11771" y="8786"/>
                  </a:cubicBezTo>
                  <a:cubicBezTo>
                    <a:pt x="11771" y="9397"/>
                    <a:pt x="11528" y="9885"/>
                    <a:pt x="11164" y="10373"/>
                  </a:cubicBezTo>
                  <a:cubicBezTo>
                    <a:pt x="10315" y="11105"/>
                    <a:pt x="8980" y="11105"/>
                    <a:pt x="8130" y="10373"/>
                  </a:cubicBezTo>
                  <a:cubicBezTo>
                    <a:pt x="7645" y="9885"/>
                    <a:pt x="7402" y="9397"/>
                    <a:pt x="7402" y="8786"/>
                  </a:cubicBezTo>
                  <a:cubicBezTo>
                    <a:pt x="7402" y="8176"/>
                    <a:pt x="7645" y="7566"/>
                    <a:pt x="8130" y="7200"/>
                  </a:cubicBezTo>
                  <a:close/>
                  <a:moveTo>
                    <a:pt x="12620" y="13912"/>
                  </a:moveTo>
                  <a:cubicBezTo>
                    <a:pt x="12620" y="13912"/>
                    <a:pt x="12620" y="13912"/>
                    <a:pt x="12620" y="13912"/>
                  </a:cubicBezTo>
                  <a:cubicBezTo>
                    <a:pt x="6674" y="13912"/>
                    <a:pt x="6674" y="13912"/>
                    <a:pt x="6674" y="13912"/>
                  </a:cubicBezTo>
                  <a:cubicBezTo>
                    <a:pt x="6674" y="13668"/>
                    <a:pt x="6674" y="13668"/>
                    <a:pt x="6674" y="13668"/>
                  </a:cubicBezTo>
                  <a:cubicBezTo>
                    <a:pt x="6674" y="13424"/>
                    <a:pt x="6674" y="13302"/>
                    <a:pt x="6796" y="13058"/>
                  </a:cubicBezTo>
                  <a:cubicBezTo>
                    <a:pt x="6796" y="12814"/>
                    <a:pt x="7038" y="12692"/>
                    <a:pt x="7160" y="12447"/>
                  </a:cubicBezTo>
                  <a:cubicBezTo>
                    <a:pt x="7402" y="12203"/>
                    <a:pt x="7888" y="11959"/>
                    <a:pt x="8373" y="11959"/>
                  </a:cubicBezTo>
                  <a:cubicBezTo>
                    <a:pt x="10921" y="11959"/>
                    <a:pt x="10921" y="11959"/>
                    <a:pt x="10921" y="11959"/>
                  </a:cubicBezTo>
                  <a:cubicBezTo>
                    <a:pt x="11164" y="11959"/>
                    <a:pt x="11285" y="12081"/>
                    <a:pt x="11528" y="12081"/>
                  </a:cubicBezTo>
                  <a:cubicBezTo>
                    <a:pt x="11771" y="12203"/>
                    <a:pt x="11892" y="12325"/>
                    <a:pt x="12135" y="12447"/>
                  </a:cubicBezTo>
                  <a:cubicBezTo>
                    <a:pt x="12256" y="12692"/>
                    <a:pt x="12378" y="12814"/>
                    <a:pt x="12499" y="13058"/>
                  </a:cubicBezTo>
                  <a:cubicBezTo>
                    <a:pt x="12620" y="13302"/>
                    <a:pt x="12620" y="13424"/>
                    <a:pt x="12620" y="13668"/>
                  </a:cubicBezTo>
                  <a:cubicBezTo>
                    <a:pt x="12620" y="13912"/>
                    <a:pt x="12620" y="13912"/>
                    <a:pt x="12620" y="13912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867A5F62-51B4-40B1-A930-D168ADF71F9D}"/>
              </a:ext>
            </a:extLst>
          </p:cNvPr>
          <p:cNvGrpSpPr/>
          <p:nvPr/>
        </p:nvGrpSpPr>
        <p:grpSpPr>
          <a:xfrm>
            <a:off x="6571905" y="2747538"/>
            <a:ext cx="919507" cy="918198"/>
            <a:chOff x="6571905" y="2747538"/>
            <a:chExt cx="919507" cy="918198"/>
          </a:xfrm>
        </p:grpSpPr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7A1C13DF-B937-46EB-BE26-DE3BD38FC693}"/>
                </a:ext>
              </a:extLst>
            </p:cNvPr>
            <p:cNvSpPr/>
            <p:nvPr/>
          </p:nvSpPr>
          <p:spPr>
            <a:xfrm>
              <a:off x="6571905" y="2747538"/>
              <a:ext cx="919507" cy="918198"/>
            </a:xfrm>
            <a:prstGeom prst="roundRect">
              <a:avLst/>
            </a:prstGeom>
            <a:solidFill>
              <a:srgbClr val="2286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5" name="Freeform 69">
              <a:extLst>
                <a:ext uri="{FF2B5EF4-FFF2-40B4-BE49-F238E27FC236}">
                  <a16:creationId xmlns:a16="http://schemas.microsoft.com/office/drawing/2014/main" id="{1CB7091B-9056-442A-A9CB-53CCDFA67F65}"/>
                </a:ext>
              </a:extLst>
            </p:cNvPr>
            <p:cNvSpPr/>
            <p:nvPr/>
          </p:nvSpPr>
          <p:spPr>
            <a:xfrm>
              <a:off x="6805877" y="2953158"/>
              <a:ext cx="451563" cy="5069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464" extrusionOk="0">
                  <a:moveTo>
                    <a:pt x="10245" y="12836"/>
                  </a:moveTo>
                  <a:cubicBezTo>
                    <a:pt x="10245" y="6974"/>
                    <a:pt x="10245" y="6974"/>
                    <a:pt x="10245" y="6974"/>
                  </a:cubicBezTo>
                  <a:cubicBezTo>
                    <a:pt x="13207" y="6974"/>
                    <a:pt x="13207" y="6974"/>
                    <a:pt x="13207" y="6974"/>
                  </a:cubicBezTo>
                  <a:cubicBezTo>
                    <a:pt x="13454" y="6974"/>
                    <a:pt x="13701" y="6866"/>
                    <a:pt x="13824" y="6757"/>
                  </a:cubicBezTo>
                  <a:cubicBezTo>
                    <a:pt x="14194" y="6432"/>
                    <a:pt x="14194" y="5889"/>
                    <a:pt x="13824" y="5672"/>
                  </a:cubicBezTo>
                  <a:cubicBezTo>
                    <a:pt x="7653" y="245"/>
                    <a:pt x="7653" y="245"/>
                    <a:pt x="7653" y="245"/>
                  </a:cubicBezTo>
                  <a:cubicBezTo>
                    <a:pt x="7653" y="245"/>
                    <a:pt x="7653" y="245"/>
                    <a:pt x="7653" y="245"/>
                  </a:cubicBezTo>
                  <a:cubicBezTo>
                    <a:pt x="7282" y="-81"/>
                    <a:pt x="6789" y="-81"/>
                    <a:pt x="6418" y="245"/>
                  </a:cubicBezTo>
                  <a:cubicBezTo>
                    <a:pt x="247" y="5672"/>
                    <a:pt x="247" y="5672"/>
                    <a:pt x="247" y="5672"/>
                  </a:cubicBezTo>
                  <a:cubicBezTo>
                    <a:pt x="123" y="5780"/>
                    <a:pt x="0" y="5997"/>
                    <a:pt x="0" y="6214"/>
                  </a:cubicBezTo>
                  <a:cubicBezTo>
                    <a:pt x="0" y="6540"/>
                    <a:pt x="370" y="6974"/>
                    <a:pt x="864" y="6974"/>
                  </a:cubicBezTo>
                  <a:cubicBezTo>
                    <a:pt x="3826" y="6974"/>
                    <a:pt x="3826" y="6974"/>
                    <a:pt x="3826" y="6974"/>
                  </a:cubicBezTo>
                  <a:cubicBezTo>
                    <a:pt x="3826" y="12836"/>
                    <a:pt x="3826" y="12836"/>
                    <a:pt x="3826" y="12836"/>
                  </a:cubicBezTo>
                  <a:cubicBezTo>
                    <a:pt x="3826" y="13270"/>
                    <a:pt x="4197" y="13595"/>
                    <a:pt x="4690" y="13595"/>
                  </a:cubicBezTo>
                  <a:cubicBezTo>
                    <a:pt x="9381" y="13595"/>
                    <a:pt x="9381" y="13595"/>
                    <a:pt x="9381" y="13595"/>
                  </a:cubicBezTo>
                  <a:cubicBezTo>
                    <a:pt x="9874" y="13595"/>
                    <a:pt x="10245" y="13270"/>
                    <a:pt x="10245" y="12836"/>
                  </a:cubicBezTo>
                  <a:close/>
                  <a:moveTo>
                    <a:pt x="8517" y="6214"/>
                  </a:moveTo>
                  <a:cubicBezTo>
                    <a:pt x="8517" y="6214"/>
                    <a:pt x="8517" y="6214"/>
                    <a:pt x="8517" y="6214"/>
                  </a:cubicBezTo>
                  <a:cubicBezTo>
                    <a:pt x="8517" y="12076"/>
                    <a:pt x="8517" y="12076"/>
                    <a:pt x="8517" y="12076"/>
                  </a:cubicBezTo>
                  <a:cubicBezTo>
                    <a:pt x="5554" y="12076"/>
                    <a:pt x="5554" y="12076"/>
                    <a:pt x="5554" y="12076"/>
                  </a:cubicBezTo>
                  <a:cubicBezTo>
                    <a:pt x="5554" y="6214"/>
                    <a:pt x="5554" y="6214"/>
                    <a:pt x="5554" y="6214"/>
                  </a:cubicBezTo>
                  <a:cubicBezTo>
                    <a:pt x="5554" y="5780"/>
                    <a:pt x="5184" y="5455"/>
                    <a:pt x="4690" y="5455"/>
                  </a:cubicBezTo>
                  <a:cubicBezTo>
                    <a:pt x="2962" y="5455"/>
                    <a:pt x="2962" y="5455"/>
                    <a:pt x="2962" y="5455"/>
                  </a:cubicBezTo>
                  <a:cubicBezTo>
                    <a:pt x="7035" y="1873"/>
                    <a:pt x="7035" y="1873"/>
                    <a:pt x="7035" y="1873"/>
                  </a:cubicBezTo>
                  <a:cubicBezTo>
                    <a:pt x="11109" y="5455"/>
                    <a:pt x="11109" y="5455"/>
                    <a:pt x="11109" y="5455"/>
                  </a:cubicBezTo>
                  <a:cubicBezTo>
                    <a:pt x="9381" y="5455"/>
                    <a:pt x="9381" y="5455"/>
                    <a:pt x="9381" y="5455"/>
                  </a:cubicBezTo>
                  <a:cubicBezTo>
                    <a:pt x="8887" y="5455"/>
                    <a:pt x="8517" y="5780"/>
                    <a:pt x="8517" y="6214"/>
                  </a:cubicBezTo>
                  <a:close/>
                  <a:moveTo>
                    <a:pt x="20736" y="14572"/>
                  </a:moveTo>
                  <a:cubicBezTo>
                    <a:pt x="20736" y="14572"/>
                    <a:pt x="20736" y="14572"/>
                    <a:pt x="20736" y="14572"/>
                  </a:cubicBezTo>
                  <a:cubicBezTo>
                    <a:pt x="17774" y="14572"/>
                    <a:pt x="17774" y="14572"/>
                    <a:pt x="17774" y="14572"/>
                  </a:cubicBezTo>
                  <a:cubicBezTo>
                    <a:pt x="17774" y="8602"/>
                    <a:pt x="17774" y="8602"/>
                    <a:pt x="17774" y="8602"/>
                  </a:cubicBezTo>
                  <a:cubicBezTo>
                    <a:pt x="17774" y="8168"/>
                    <a:pt x="17403" y="7843"/>
                    <a:pt x="16910" y="7843"/>
                  </a:cubicBezTo>
                  <a:cubicBezTo>
                    <a:pt x="12219" y="7843"/>
                    <a:pt x="12219" y="7843"/>
                    <a:pt x="12219" y="7843"/>
                  </a:cubicBezTo>
                  <a:cubicBezTo>
                    <a:pt x="11726" y="7843"/>
                    <a:pt x="11355" y="8168"/>
                    <a:pt x="11355" y="8602"/>
                  </a:cubicBezTo>
                  <a:cubicBezTo>
                    <a:pt x="11355" y="14572"/>
                    <a:pt x="11355" y="14572"/>
                    <a:pt x="11355" y="14572"/>
                  </a:cubicBezTo>
                  <a:cubicBezTo>
                    <a:pt x="8393" y="14572"/>
                    <a:pt x="8393" y="14572"/>
                    <a:pt x="8393" y="14572"/>
                  </a:cubicBezTo>
                  <a:cubicBezTo>
                    <a:pt x="8146" y="14572"/>
                    <a:pt x="8023" y="14572"/>
                    <a:pt x="7776" y="14789"/>
                  </a:cubicBezTo>
                  <a:cubicBezTo>
                    <a:pt x="7406" y="15115"/>
                    <a:pt x="7406" y="15549"/>
                    <a:pt x="7776" y="15875"/>
                  </a:cubicBezTo>
                  <a:cubicBezTo>
                    <a:pt x="13947" y="21193"/>
                    <a:pt x="13947" y="21193"/>
                    <a:pt x="13947" y="21193"/>
                  </a:cubicBezTo>
                  <a:cubicBezTo>
                    <a:pt x="13947" y="21302"/>
                    <a:pt x="13947" y="21302"/>
                    <a:pt x="13947" y="21302"/>
                  </a:cubicBezTo>
                  <a:cubicBezTo>
                    <a:pt x="14318" y="21519"/>
                    <a:pt x="14811" y="21519"/>
                    <a:pt x="15182" y="21302"/>
                  </a:cubicBezTo>
                  <a:cubicBezTo>
                    <a:pt x="21353" y="15875"/>
                    <a:pt x="21353" y="15875"/>
                    <a:pt x="21353" y="15875"/>
                  </a:cubicBezTo>
                  <a:cubicBezTo>
                    <a:pt x="21477" y="15658"/>
                    <a:pt x="21600" y="15549"/>
                    <a:pt x="21600" y="15332"/>
                  </a:cubicBezTo>
                  <a:cubicBezTo>
                    <a:pt x="21600" y="14898"/>
                    <a:pt x="21230" y="14572"/>
                    <a:pt x="20736" y="14572"/>
                  </a:cubicBezTo>
                  <a:close/>
                  <a:moveTo>
                    <a:pt x="14565" y="19674"/>
                  </a:moveTo>
                  <a:cubicBezTo>
                    <a:pt x="14565" y="19674"/>
                    <a:pt x="14565" y="19674"/>
                    <a:pt x="14565" y="19674"/>
                  </a:cubicBezTo>
                  <a:cubicBezTo>
                    <a:pt x="10491" y="16092"/>
                    <a:pt x="10491" y="16092"/>
                    <a:pt x="10491" y="16092"/>
                  </a:cubicBezTo>
                  <a:cubicBezTo>
                    <a:pt x="12219" y="16092"/>
                    <a:pt x="12219" y="16092"/>
                    <a:pt x="12219" y="16092"/>
                  </a:cubicBezTo>
                  <a:cubicBezTo>
                    <a:pt x="12713" y="16092"/>
                    <a:pt x="13083" y="15766"/>
                    <a:pt x="13083" y="15332"/>
                  </a:cubicBezTo>
                  <a:cubicBezTo>
                    <a:pt x="13083" y="9362"/>
                    <a:pt x="13083" y="9362"/>
                    <a:pt x="13083" y="9362"/>
                  </a:cubicBezTo>
                  <a:cubicBezTo>
                    <a:pt x="16046" y="9362"/>
                    <a:pt x="16046" y="9362"/>
                    <a:pt x="16046" y="9362"/>
                  </a:cubicBezTo>
                  <a:cubicBezTo>
                    <a:pt x="16046" y="15332"/>
                    <a:pt x="16046" y="15332"/>
                    <a:pt x="16046" y="15332"/>
                  </a:cubicBezTo>
                  <a:cubicBezTo>
                    <a:pt x="16046" y="15766"/>
                    <a:pt x="16416" y="16092"/>
                    <a:pt x="16910" y="16092"/>
                  </a:cubicBezTo>
                  <a:cubicBezTo>
                    <a:pt x="18638" y="16092"/>
                    <a:pt x="18638" y="16092"/>
                    <a:pt x="18638" y="16092"/>
                  </a:cubicBezTo>
                  <a:cubicBezTo>
                    <a:pt x="14565" y="19674"/>
                    <a:pt x="14565" y="19674"/>
                    <a:pt x="14565" y="19674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B5103F46-5242-4C51-A7B0-D73A8287627E}"/>
              </a:ext>
            </a:extLst>
          </p:cNvPr>
          <p:cNvGrpSpPr/>
          <p:nvPr/>
        </p:nvGrpSpPr>
        <p:grpSpPr>
          <a:xfrm>
            <a:off x="4700588" y="4309836"/>
            <a:ext cx="919507" cy="918198"/>
            <a:chOff x="4700588" y="4309836"/>
            <a:chExt cx="919507" cy="918198"/>
          </a:xfrm>
        </p:grpSpPr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780B65FB-A993-4AA6-A31C-FE10D2F4763A}"/>
                </a:ext>
              </a:extLst>
            </p:cNvPr>
            <p:cNvSpPr/>
            <p:nvPr/>
          </p:nvSpPr>
          <p:spPr>
            <a:xfrm>
              <a:off x="4700588" y="4309836"/>
              <a:ext cx="919507" cy="918198"/>
            </a:xfrm>
            <a:prstGeom prst="roundRect">
              <a:avLst/>
            </a:prstGeom>
            <a:solidFill>
              <a:srgbClr val="2C77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4A25DBCA-26B5-4625-889D-579F9D22AF09}"/>
                </a:ext>
              </a:extLst>
            </p:cNvPr>
            <p:cNvSpPr/>
            <p:nvPr/>
          </p:nvSpPr>
          <p:spPr>
            <a:xfrm>
              <a:off x="4934521" y="4544852"/>
              <a:ext cx="451641" cy="4481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0" h="21359" extrusionOk="0">
                  <a:moveTo>
                    <a:pt x="4907" y="701"/>
                  </a:moveTo>
                  <a:cubicBezTo>
                    <a:pt x="8060" y="4787"/>
                    <a:pt x="8060" y="4787"/>
                    <a:pt x="8060" y="4787"/>
                  </a:cubicBezTo>
                  <a:cubicBezTo>
                    <a:pt x="8060" y="4904"/>
                    <a:pt x="8060" y="4904"/>
                    <a:pt x="8060" y="4904"/>
                  </a:cubicBezTo>
                  <a:cubicBezTo>
                    <a:pt x="8293" y="5021"/>
                    <a:pt x="8293" y="5254"/>
                    <a:pt x="8410" y="5488"/>
                  </a:cubicBezTo>
                  <a:cubicBezTo>
                    <a:pt x="8527" y="5721"/>
                    <a:pt x="8527" y="6071"/>
                    <a:pt x="8410" y="6305"/>
                  </a:cubicBezTo>
                  <a:cubicBezTo>
                    <a:pt x="8410" y="6538"/>
                    <a:pt x="8293" y="6889"/>
                    <a:pt x="8176" y="7122"/>
                  </a:cubicBezTo>
                  <a:cubicBezTo>
                    <a:pt x="8176" y="7122"/>
                    <a:pt x="8176" y="7122"/>
                    <a:pt x="8176" y="7122"/>
                  </a:cubicBezTo>
                  <a:cubicBezTo>
                    <a:pt x="8060" y="7356"/>
                    <a:pt x="7826" y="7472"/>
                    <a:pt x="7709" y="7706"/>
                  </a:cubicBezTo>
                  <a:cubicBezTo>
                    <a:pt x="7593" y="7706"/>
                    <a:pt x="7593" y="7706"/>
                    <a:pt x="7593" y="7706"/>
                  </a:cubicBezTo>
                  <a:cubicBezTo>
                    <a:pt x="6075" y="8757"/>
                    <a:pt x="6075" y="8757"/>
                    <a:pt x="6075" y="8757"/>
                  </a:cubicBezTo>
                  <a:cubicBezTo>
                    <a:pt x="5958" y="8990"/>
                    <a:pt x="5841" y="9574"/>
                    <a:pt x="6308" y="10158"/>
                  </a:cubicBezTo>
                  <a:cubicBezTo>
                    <a:pt x="7009" y="11092"/>
                    <a:pt x="7709" y="12026"/>
                    <a:pt x="8527" y="12843"/>
                  </a:cubicBezTo>
                  <a:cubicBezTo>
                    <a:pt x="9344" y="13661"/>
                    <a:pt x="10278" y="14361"/>
                    <a:pt x="11212" y="15062"/>
                  </a:cubicBezTo>
                  <a:cubicBezTo>
                    <a:pt x="11796" y="15529"/>
                    <a:pt x="12380" y="15412"/>
                    <a:pt x="12613" y="15295"/>
                  </a:cubicBezTo>
                  <a:cubicBezTo>
                    <a:pt x="13664" y="13661"/>
                    <a:pt x="13664" y="13661"/>
                    <a:pt x="13664" y="13661"/>
                  </a:cubicBezTo>
                  <a:cubicBezTo>
                    <a:pt x="13664" y="13661"/>
                    <a:pt x="13664" y="13661"/>
                    <a:pt x="13664" y="13661"/>
                  </a:cubicBezTo>
                  <a:cubicBezTo>
                    <a:pt x="13898" y="13427"/>
                    <a:pt x="14014" y="13310"/>
                    <a:pt x="14248" y="13194"/>
                  </a:cubicBezTo>
                  <a:cubicBezTo>
                    <a:pt x="14481" y="13077"/>
                    <a:pt x="14715" y="12960"/>
                    <a:pt x="15065" y="12843"/>
                  </a:cubicBezTo>
                  <a:cubicBezTo>
                    <a:pt x="15065" y="12843"/>
                    <a:pt x="15065" y="12843"/>
                    <a:pt x="15065" y="12843"/>
                  </a:cubicBezTo>
                  <a:cubicBezTo>
                    <a:pt x="15299" y="12843"/>
                    <a:pt x="15649" y="12843"/>
                    <a:pt x="15882" y="12960"/>
                  </a:cubicBezTo>
                  <a:cubicBezTo>
                    <a:pt x="15882" y="12960"/>
                    <a:pt x="15882" y="12960"/>
                    <a:pt x="15882" y="12960"/>
                  </a:cubicBezTo>
                  <a:cubicBezTo>
                    <a:pt x="16116" y="13077"/>
                    <a:pt x="16349" y="13194"/>
                    <a:pt x="16583" y="13310"/>
                  </a:cubicBezTo>
                  <a:cubicBezTo>
                    <a:pt x="16583" y="13310"/>
                    <a:pt x="16583" y="13310"/>
                    <a:pt x="16583" y="13310"/>
                  </a:cubicBezTo>
                  <a:cubicBezTo>
                    <a:pt x="20669" y="16463"/>
                    <a:pt x="20669" y="16463"/>
                    <a:pt x="20669" y="16463"/>
                  </a:cubicBezTo>
                  <a:cubicBezTo>
                    <a:pt x="20669" y="16463"/>
                    <a:pt x="20669" y="16463"/>
                    <a:pt x="20669" y="16463"/>
                  </a:cubicBezTo>
                  <a:cubicBezTo>
                    <a:pt x="20903" y="16696"/>
                    <a:pt x="21020" y="16930"/>
                    <a:pt x="21136" y="17163"/>
                  </a:cubicBezTo>
                  <a:cubicBezTo>
                    <a:pt x="21136" y="17163"/>
                    <a:pt x="21136" y="17163"/>
                    <a:pt x="21136" y="17163"/>
                  </a:cubicBezTo>
                  <a:cubicBezTo>
                    <a:pt x="21370" y="17397"/>
                    <a:pt x="21370" y="17630"/>
                    <a:pt x="21370" y="17981"/>
                  </a:cubicBezTo>
                  <a:cubicBezTo>
                    <a:pt x="21370" y="18214"/>
                    <a:pt x="21370" y="18564"/>
                    <a:pt x="21253" y="18798"/>
                  </a:cubicBezTo>
                  <a:cubicBezTo>
                    <a:pt x="21253" y="18798"/>
                    <a:pt x="21253" y="18798"/>
                    <a:pt x="21253" y="18798"/>
                  </a:cubicBezTo>
                  <a:cubicBezTo>
                    <a:pt x="21136" y="19031"/>
                    <a:pt x="21020" y="19265"/>
                    <a:pt x="20786" y="19498"/>
                  </a:cubicBezTo>
                  <a:cubicBezTo>
                    <a:pt x="20553" y="19732"/>
                    <a:pt x="20202" y="19965"/>
                    <a:pt x="19735" y="20199"/>
                  </a:cubicBezTo>
                  <a:cubicBezTo>
                    <a:pt x="19735" y="20316"/>
                    <a:pt x="19735" y="20316"/>
                    <a:pt x="19735" y="20316"/>
                  </a:cubicBezTo>
                  <a:cubicBezTo>
                    <a:pt x="19385" y="20432"/>
                    <a:pt x="18918" y="20666"/>
                    <a:pt x="18451" y="20899"/>
                  </a:cubicBezTo>
                  <a:cubicBezTo>
                    <a:pt x="16233" y="21600"/>
                    <a:pt x="13781" y="21483"/>
                    <a:pt x="11562" y="20666"/>
                  </a:cubicBezTo>
                  <a:cubicBezTo>
                    <a:pt x="9111" y="19965"/>
                    <a:pt x="6775" y="18448"/>
                    <a:pt x="4907" y="16463"/>
                  </a:cubicBezTo>
                  <a:cubicBezTo>
                    <a:pt x="2922" y="14595"/>
                    <a:pt x="1405" y="12259"/>
                    <a:pt x="587" y="9808"/>
                  </a:cubicBezTo>
                  <a:cubicBezTo>
                    <a:pt x="-113" y="7589"/>
                    <a:pt x="-230" y="5137"/>
                    <a:pt x="471" y="2919"/>
                  </a:cubicBezTo>
                  <a:cubicBezTo>
                    <a:pt x="704" y="2452"/>
                    <a:pt x="821" y="1985"/>
                    <a:pt x="1171" y="1518"/>
                  </a:cubicBezTo>
                  <a:cubicBezTo>
                    <a:pt x="1171" y="1518"/>
                    <a:pt x="1171" y="1518"/>
                    <a:pt x="1171" y="1518"/>
                  </a:cubicBezTo>
                  <a:cubicBezTo>
                    <a:pt x="1171" y="1518"/>
                    <a:pt x="1171" y="1518"/>
                    <a:pt x="1171" y="1518"/>
                  </a:cubicBezTo>
                  <a:cubicBezTo>
                    <a:pt x="1405" y="1168"/>
                    <a:pt x="1638" y="817"/>
                    <a:pt x="1872" y="584"/>
                  </a:cubicBezTo>
                  <a:cubicBezTo>
                    <a:pt x="2105" y="350"/>
                    <a:pt x="2339" y="234"/>
                    <a:pt x="2572" y="117"/>
                  </a:cubicBezTo>
                  <a:cubicBezTo>
                    <a:pt x="2572" y="117"/>
                    <a:pt x="2572" y="117"/>
                    <a:pt x="2572" y="117"/>
                  </a:cubicBezTo>
                  <a:cubicBezTo>
                    <a:pt x="2922" y="0"/>
                    <a:pt x="3156" y="0"/>
                    <a:pt x="3389" y="0"/>
                  </a:cubicBezTo>
                  <a:cubicBezTo>
                    <a:pt x="3740" y="0"/>
                    <a:pt x="3973" y="0"/>
                    <a:pt x="4207" y="117"/>
                  </a:cubicBezTo>
                  <a:cubicBezTo>
                    <a:pt x="4324" y="234"/>
                    <a:pt x="4324" y="234"/>
                    <a:pt x="4324" y="234"/>
                  </a:cubicBezTo>
                  <a:cubicBezTo>
                    <a:pt x="4907" y="701"/>
                    <a:pt x="4907" y="701"/>
                    <a:pt x="4907" y="701"/>
                  </a:cubicBezTo>
                  <a:close/>
                  <a:moveTo>
                    <a:pt x="6775" y="5838"/>
                  </a:moveTo>
                  <a:cubicBezTo>
                    <a:pt x="6775" y="5838"/>
                    <a:pt x="6775" y="5838"/>
                    <a:pt x="6775" y="5838"/>
                  </a:cubicBezTo>
                  <a:cubicBezTo>
                    <a:pt x="3623" y="1751"/>
                    <a:pt x="3623" y="1751"/>
                    <a:pt x="3623" y="1751"/>
                  </a:cubicBezTo>
                  <a:cubicBezTo>
                    <a:pt x="3623" y="1751"/>
                    <a:pt x="3506" y="1635"/>
                    <a:pt x="3506" y="1635"/>
                  </a:cubicBezTo>
                  <a:cubicBezTo>
                    <a:pt x="3506" y="1635"/>
                    <a:pt x="3506" y="1635"/>
                    <a:pt x="3506" y="1635"/>
                  </a:cubicBezTo>
                  <a:cubicBezTo>
                    <a:pt x="3389" y="1635"/>
                    <a:pt x="3389" y="1635"/>
                    <a:pt x="3389" y="1635"/>
                  </a:cubicBezTo>
                  <a:cubicBezTo>
                    <a:pt x="3273" y="1635"/>
                    <a:pt x="3273" y="1635"/>
                    <a:pt x="3156" y="1635"/>
                  </a:cubicBezTo>
                  <a:cubicBezTo>
                    <a:pt x="3156" y="1635"/>
                    <a:pt x="3156" y="1635"/>
                    <a:pt x="3156" y="1635"/>
                  </a:cubicBezTo>
                  <a:cubicBezTo>
                    <a:pt x="3156" y="1635"/>
                    <a:pt x="3039" y="1635"/>
                    <a:pt x="3039" y="1751"/>
                  </a:cubicBezTo>
                  <a:cubicBezTo>
                    <a:pt x="2922" y="1868"/>
                    <a:pt x="2689" y="2102"/>
                    <a:pt x="2572" y="2452"/>
                  </a:cubicBezTo>
                  <a:cubicBezTo>
                    <a:pt x="2572" y="2452"/>
                    <a:pt x="2572" y="2452"/>
                    <a:pt x="2572" y="2452"/>
                  </a:cubicBezTo>
                  <a:cubicBezTo>
                    <a:pt x="2339" y="2685"/>
                    <a:pt x="2222" y="3036"/>
                    <a:pt x="1988" y="3503"/>
                  </a:cubicBezTo>
                  <a:cubicBezTo>
                    <a:pt x="1405" y="5371"/>
                    <a:pt x="1521" y="7356"/>
                    <a:pt x="2222" y="9341"/>
                  </a:cubicBezTo>
                  <a:cubicBezTo>
                    <a:pt x="2922" y="11559"/>
                    <a:pt x="4324" y="13544"/>
                    <a:pt x="6075" y="15295"/>
                  </a:cubicBezTo>
                  <a:cubicBezTo>
                    <a:pt x="7709" y="17046"/>
                    <a:pt x="9811" y="18448"/>
                    <a:pt x="12029" y="19148"/>
                  </a:cubicBezTo>
                  <a:cubicBezTo>
                    <a:pt x="14014" y="19849"/>
                    <a:pt x="15999" y="19965"/>
                    <a:pt x="17867" y="19265"/>
                  </a:cubicBezTo>
                  <a:cubicBezTo>
                    <a:pt x="18334" y="19148"/>
                    <a:pt x="18568" y="19031"/>
                    <a:pt x="18918" y="18915"/>
                  </a:cubicBezTo>
                  <a:cubicBezTo>
                    <a:pt x="18918" y="18798"/>
                    <a:pt x="18918" y="18798"/>
                    <a:pt x="18918" y="18798"/>
                  </a:cubicBezTo>
                  <a:cubicBezTo>
                    <a:pt x="19268" y="18681"/>
                    <a:pt x="19502" y="18448"/>
                    <a:pt x="19619" y="18331"/>
                  </a:cubicBezTo>
                  <a:cubicBezTo>
                    <a:pt x="19735" y="18331"/>
                    <a:pt x="19735" y="18214"/>
                    <a:pt x="19735" y="18214"/>
                  </a:cubicBezTo>
                  <a:cubicBezTo>
                    <a:pt x="19735" y="18214"/>
                    <a:pt x="19735" y="18214"/>
                    <a:pt x="19735" y="18214"/>
                  </a:cubicBezTo>
                  <a:cubicBezTo>
                    <a:pt x="19735" y="18214"/>
                    <a:pt x="19735" y="18214"/>
                    <a:pt x="19735" y="18214"/>
                  </a:cubicBezTo>
                  <a:cubicBezTo>
                    <a:pt x="19735" y="18097"/>
                    <a:pt x="19735" y="18097"/>
                    <a:pt x="19735" y="17981"/>
                  </a:cubicBezTo>
                  <a:cubicBezTo>
                    <a:pt x="19735" y="17981"/>
                    <a:pt x="19735" y="17864"/>
                    <a:pt x="19735" y="17864"/>
                  </a:cubicBezTo>
                  <a:cubicBezTo>
                    <a:pt x="19735" y="17864"/>
                    <a:pt x="19735" y="17864"/>
                    <a:pt x="19735" y="17864"/>
                  </a:cubicBezTo>
                  <a:cubicBezTo>
                    <a:pt x="19735" y="17864"/>
                    <a:pt x="19735" y="17864"/>
                    <a:pt x="19735" y="17864"/>
                  </a:cubicBezTo>
                  <a:cubicBezTo>
                    <a:pt x="19735" y="17864"/>
                    <a:pt x="19735" y="17864"/>
                    <a:pt x="19619" y="17747"/>
                  </a:cubicBezTo>
                  <a:cubicBezTo>
                    <a:pt x="19619" y="17747"/>
                    <a:pt x="19619" y="17747"/>
                    <a:pt x="19619" y="17747"/>
                  </a:cubicBezTo>
                  <a:cubicBezTo>
                    <a:pt x="15532" y="14595"/>
                    <a:pt x="15532" y="14595"/>
                    <a:pt x="15532" y="14595"/>
                  </a:cubicBezTo>
                  <a:cubicBezTo>
                    <a:pt x="15532" y="14595"/>
                    <a:pt x="15532" y="14595"/>
                    <a:pt x="15532" y="14595"/>
                  </a:cubicBezTo>
                  <a:cubicBezTo>
                    <a:pt x="15532" y="14595"/>
                    <a:pt x="15532" y="14595"/>
                    <a:pt x="15532" y="14595"/>
                  </a:cubicBezTo>
                  <a:cubicBezTo>
                    <a:pt x="15532" y="14595"/>
                    <a:pt x="15532" y="14595"/>
                    <a:pt x="15415" y="14478"/>
                  </a:cubicBezTo>
                  <a:cubicBezTo>
                    <a:pt x="15415" y="14478"/>
                    <a:pt x="15415" y="14478"/>
                    <a:pt x="15415" y="14478"/>
                  </a:cubicBezTo>
                  <a:cubicBezTo>
                    <a:pt x="15415" y="14478"/>
                    <a:pt x="15299" y="14478"/>
                    <a:pt x="15299" y="14478"/>
                  </a:cubicBezTo>
                  <a:cubicBezTo>
                    <a:pt x="15299" y="14478"/>
                    <a:pt x="15299" y="14478"/>
                    <a:pt x="15299" y="14478"/>
                  </a:cubicBezTo>
                  <a:cubicBezTo>
                    <a:pt x="15182" y="14478"/>
                    <a:pt x="15182" y="14595"/>
                    <a:pt x="15182" y="14595"/>
                  </a:cubicBezTo>
                  <a:cubicBezTo>
                    <a:pt x="15182" y="14595"/>
                    <a:pt x="15182" y="14595"/>
                    <a:pt x="15182" y="14595"/>
                  </a:cubicBezTo>
                  <a:cubicBezTo>
                    <a:pt x="15065" y="14595"/>
                    <a:pt x="15065" y="14595"/>
                    <a:pt x="15065" y="14711"/>
                  </a:cubicBezTo>
                  <a:cubicBezTo>
                    <a:pt x="15065" y="14711"/>
                    <a:pt x="15065" y="14711"/>
                    <a:pt x="15065" y="14711"/>
                  </a:cubicBezTo>
                  <a:cubicBezTo>
                    <a:pt x="15065" y="14711"/>
                    <a:pt x="15065" y="14711"/>
                    <a:pt x="15065" y="14711"/>
                  </a:cubicBezTo>
                  <a:cubicBezTo>
                    <a:pt x="13781" y="16346"/>
                    <a:pt x="13781" y="16346"/>
                    <a:pt x="13781" y="16346"/>
                  </a:cubicBezTo>
                  <a:cubicBezTo>
                    <a:pt x="13781" y="16463"/>
                    <a:pt x="13664" y="16579"/>
                    <a:pt x="13547" y="16696"/>
                  </a:cubicBezTo>
                  <a:cubicBezTo>
                    <a:pt x="13547" y="16696"/>
                    <a:pt x="12029" y="17630"/>
                    <a:pt x="10278" y="16463"/>
                  </a:cubicBezTo>
                  <a:cubicBezTo>
                    <a:pt x="9227" y="15645"/>
                    <a:pt x="8293" y="14828"/>
                    <a:pt x="7359" y="14011"/>
                  </a:cubicBezTo>
                  <a:cubicBezTo>
                    <a:pt x="6425" y="13077"/>
                    <a:pt x="5725" y="12143"/>
                    <a:pt x="4907" y="11092"/>
                  </a:cubicBezTo>
                  <a:cubicBezTo>
                    <a:pt x="3740" y="9341"/>
                    <a:pt x="4674" y="7823"/>
                    <a:pt x="4674" y="7823"/>
                  </a:cubicBezTo>
                  <a:cubicBezTo>
                    <a:pt x="4791" y="7706"/>
                    <a:pt x="4907" y="7706"/>
                    <a:pt x="4907" y="7589"/>
                  </a:cubicBezTo>
                  <a:cubicBezTo>
                    <a:pt x="6659" y="6422"/>
                    <a:pt x="6659" y="6422"/>
                    <a:pt x="6659" y="6422"/>
                  </a:cubicBezTo>
                  <a:cubicBezTo>
                    <a:pt x="6659" y="6305"/>
                    <a:pt x="6659" y="6305"/>
                    <a:pt x="6659" y="6305"/>
                  </a:cubicBezTo>
                  <a:cubicBezTo>
                    <a:pt x="6775" y="6305"/>
                    <a:pt x="6775" y="6305"/>
                    <a:pt x="6775" y="6188"/>
                  </a:cubicBezTo>
                  <a:cubicBezTo>
                    <a:pt x="6775" y="6188"/>
                    <a:pt x="6775" y="6188"/>
                    <a:pt x="6775" y="6188"/>
                  </a:cubicBezTo>
                  <a:cubicBezTo>
                    <a:pt x="6775" y="6188"/>
                    <a:pt x="6775" y="6188"/>
                    <a:pt x="6892" y="6071"/>
                  </a:cubicBezTo>
                  <a:cubicBezTo>
                    <a:pt x="6892" y="6071"/>
                    <a:pt x="6892" y="5955"/>
                    <a:pt x="6775" y="5955"/>
                  </a:cubicBezTo>
                  <a:cubicBezTo>
                    <a:pt x="6775" y="5955"/>
                    <a:pt x="6775" y="5838"/>
                    <a:pt x="6775" y="5838"/>
                  </a:cubicBezTo>
                  <a:cubicBezTo>
                    <a:pt x="6775" y="5838"/>
                    <a:pt x="6775" y="5838"/>
                    <a:pt x="6775" y="5838"/>
                  </a:cubicBezTo>
                  <a:close/>
                  <a:moveTo>
                    <a:pt x="4907" y="701"/>
                  </a:moveTo>
                  <a:cubicBezTo>
                    <a:pt x="4907" y="701"/>
                    <a:pt x="4907" y="701"/>
                    <a:pt x="4907" y="701"/>
                  </a:cubicBezTo>
                  <a:cubicBezTo>
                    <a:pt x="4907" y="701"/>
                    <a:pt x="4907" y="701"/>
                    <a:pt x="4907" y="701"/>
                  </a:cubicBezTo>
                  <a:cubicBezTo>
                    <a:pt x="4907" y="701"/>
                    <a:pt x="4907" y="701"/>
                    <a:pt x="4907" y="701"/>
                  </a:cubicBezTo>
                  <a:close/>
                  <a:moveTo>
                    <a:pt x="4907" y="701"/>
                  </a:moveTo>
                  <a:cubicBezTo>
                    <a:pt x="4907" y="701"/>
                    <a:pt x="4907" y="701"/>
                    <a:pt x="4907" y="701"/>
                  </a:cubicBezTo>
                  <a:cubicBezTo>
                    <a:pt x="4907" y="701"/>
                    <a:pt x="4907" y="701"/>
                    <a:pt x="4907" y="701"/>
                  </a:cubicBezTo>
                  <a:cubicBezTo>
                    <a:pt x="4907" y="701"/>
                    <a:pt x="4907" y="701"/>
                    <a:pt x="4907" y="701"/>
                  </a:cubicBezTo>
                  <a:close/>
                </a:path>
              </a:pathLst>
            </a:custGeom>
            <a:solidFill>
              <a:schemeClr val="bg1"/>
            </a:solidFill>
            <a:ln w="12700">
              <a:miter lim="400000"/>
            </a:ln>
          </p:spPr>
          <p:txBody>
            <a:bodyPr tIns="91439" bIns="91439"/>
            <a:lstStyle/>
            <a:p>
              <a:pPr>
                <a:defRPr>
                  <a:latin typeface="+mj-lt"/>
                  <a:ea typeface="+mj-ea"/>
                  <a:cs typeface="+mj-cs"/>
                  <a:sym typeface="Calibri"/>
                </a:defRPr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09223285"/>
      </p:ext>
    </p:extLst>
  </p:cSld>
  <p:clrMapOvr>
    <a:masterClrMapping/>
  </p:clrMapOvr>
  <p:transition spd="slow" advClick="0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>
            <a:extLst>
              <a:ext uri="{FF2B5EF4-FFF2-40B4-BE49-F238E27FC236}">
                <a16:creationId xmlns:a16="http://schemas.microsoft.com/office/drawing/2014/main" id="{44F045EC-E346-4D77-B0E2-7874C7E6299E}"/>
              </a:ext>
            </a:extLst>
          </p:cNvPr>
          <p:cNvGrpSpPr/>
          <p:nvPr/>
        </p:nvGrpSpPr>
        <p:grpSpPr>
          <a:xfrm>
            <a:off x="-1" y="0"/>
            <a:ext cx="12192001" cy="2940277"/>
            <a:chOff x="-1" y="0"/>
            <a:chExt cx="12192001" cy="2940277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C8AA2B75-0E4D-4B67-BF1D-AE423A4941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3405" b="18029"/>
            <a:stretch/>
          </p:blipFill>
          <p:spPr>
            <a:xfrm>
              <a:off x="0" y="0"/>
              <a:ext cx="12192000" cy="2940277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B99ED2E4-51B5-4A90-BFA4-488476927F57}"/>
                </a:ext>
              </a:extLst>
            </p:cNvPr>
            <p:cNvSpPr/>
            <p:nvPr/>
          </p:nvSpPr>
          <p:spPr>
            <a:xfrm>
              <a:off x="-1" y="0"/>
              <a:ext cx="12191999" cy="2940277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44BCF57A-C3D8-4C9C-A71A-BAB2419D0642}"/>
              </a:ext>
            </a:extLst>
          </p:cNvPr>
          <p:cNvSpPr txBox="1"/>
          <p:nvPr/>
        </p:nvSpPr>
        <p:spPr>
          <a:xfrm>
            <a:off x="934010" y="1126010"/>
            <a:ext cx="43634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BA2E52E5-941E-4B4C-B245-0B593FF1BCC1}"/>
              </a:ext>
            </a:extLst>
          </p:cNvPr>
          <p:cNvCxnSpPr>
            <a:cxnSpLocks/>
          </p:cNvCxnSpPr>
          <p:nvPr/>
        </p:nvCxnSpPr>
        <p:spPr>
          <a:xfrm>
            <a:off x="1019738" y="1710785"/>
            <a:ext cx="846321" cy="0"/>
          </a:xfrm>
          <a:prstGeom prst="line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356B80FC-3F48-4A65-8748-44FBDFCCFE2E}"/>
              </a:ext>
            </a:extLst>
          </p:cNvPr>
          <p:cNvSpPr txBox="1"/>
          <p:nvPr/>
        </p:nvSpPr>
        <p:spPr>
          <a:xfrm>
            <a:off x="934010" y="1830340"/>
            <a:ext cx="104817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在这里添加你的详细小段落文本内容，与标题相关并符合整体语言风格内容请简洁，尽量生动，将你需要表达的意思表述清楚，不宜冗长。</a:t>
            </a:r>
          </a:p>
          <a:p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93DED8F2-28DA-40FE-801F-5E93C5D0524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30859635"/>
              </p:ext>
            </p:extLst>
          </p:nvPr>
        </p:nvGraphicFramePr>
        <p:xfrm>
          <a:off x="4350724" y="3404955"/>
          <a:ext cx="3490553" cy="2327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1" name="文本框 10">
            <a:extLst>
              <a:ext uri="{FF2B5EF4-FFF2-40B4-BE49-F238E27FC236}">
                <a16:creationId xmlns:a16="http://schemas.microsoft.com/office/drawing/2014/main" id="{62D22A34-36DB-418B-BDA1-D85F699363CA}"/>
              </a:ext>
            </a:extLst>
          </p:cNvPr>
          <p:cNvSpPr txBox="1"/>
          <p:nvPr/>
        </p:nvSpPr>
        <p:spPr>
          <a:xfrm>
            <a:off x="5473092" y="5943071"/>
            <a:ext cx="1245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268FEDF7-0D9C-414F-B9E4-B0102864605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12670222"/>
              </p:ext>
            </p:extLst>
          </p:nvPr>
        </p:nvGraphicFramePr>
        <p:xfrm>
          <a:off x="7681709" y="3404955"/>
          <a:ext cx="3490553" cy="2327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3" name="文本框 12">
            <a:extLst>
              <a:ext uri="{FF2B5EF4-FFF2-40B4-BE49-F238E27FC236}">
                <a16:creationId xmlns:a16="http://schemas.microsoft.com/office/drawing/2014/main" id="{71843117-E3F4-45A2-8D55-012E2A545C27}"/>
              </a:ext>
            </a:extLst>
          </p:cNvPr>
          <p:cNvSpPr txBox="1"/>
          <p:nvPr/>
        </p:nvSpPr>
        <p:spPr>
          <a:xfrm>
            <a:off x="8804077" y="5943071"/>
            <a:ext cx="1245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graphicFrame>
        <p:nvGraphicFramePr>
          <p:cNvPr id="14" name="图表 13">
            <a:extLst>
              <a:ext uri="{FF2B5EF4-FFF2-40B4-BE49-F238E27FC236}">
                <a16:creationId xmlns:a16="http://schemas.microsoft.com/office/drawing/2014/main" id="{DFA6E147-16B9-46A6-9470-66F41C75BC7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15608876"/>
              </p:ext>
            </p:extLst>
          </p:nvPr>
        </p:nvGraphicFramePr>
        <p:xfrm>
          <a:off x="1019738" y="3404955"/>
          <a:ext cx="3490553" cy="23270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3B53721D-2C22-42C9-ABBD-D0294F753522}"/>
              </a:ext>
            </a:extLst>
          </p:cNvPr>
          <p:cNvSpPr txBox="1"/>
          <p:nvPr/>
        </p:nvSpPr>
        <p:spPr>
          <a:xfrm>
            <a:off x="2142106" y="5943071"/>
            <a:ext cx="12458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</p:spTree>
    <p:extLst>
      <p:ext uri="{BB962C8B-B14F-4D97-AF65-F5344CB8AC3E}">
        <p14:creationId xmlns:p14="http://schemas.microsoft.com/office/powerpoint/2010/main" val="4105025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250"/>
                            </p:stCondLst>
                            <p:childTnLst>
                              <p:par>
                                <p:cTn id="2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9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25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Graphic spid="8" grpId="0">
        <p:bldAsOne/>
      </p:bldGraphic>
      <p:bldP spid="11" grpId="0"/>
      <p:bldGraphic spid="12" grpId="0">
        <p:bldAsOne/>
      </p:bldGraphic>
      <p:bldP spid="13" grpId="0"/>
      <p:bldGraphic spid="14" grpId="0">
        <p:bldAsOne/>
      </p:bldGraphic>
      <p:bldP spid="15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64D227F-9E06-430A-8991-FF2193759CA8}"/>
              </a:ext>
            </a:extLst>
          </p:cNvPr>
          <p:cNvSpPr txBox="1"/>
          <p:nvPr/>
        </p:nvSpPr>
        <p:spPr>
          <a:xfrm>
            <a:off x="4089372" y="2967335"/>
            <a:ext cx="40954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lang="zh-CN" altLang="en-US" sz="5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78AF6100-1AA4-44AF-8C09-31E735E04B88}"/>
              </a:ext>
            </a:extLst>
          </p:cNvPr>
          <p:cNvSpPr/>
          <p:nvPr/>
        </p:nvSpPr>
        <p:spPr>
          <a:xfrm>
            <a:off x="3925148" y="0"/>
            <a:ext cx="4259698" cy="273531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72B89F17-6A06-4DBE-953A-AB836874A9DB}"/>
              </a:ext>
            </a:extLst>
          </p:cNvPr>
          <p:cNvCxnSpPr>
            <a:cxnSpLocks/>
          </p:cNvCxnSpPr>
          <p:nvPr/>
        </p:nvCxnSpPr>
        <p:spPr>
          <a:xfrm>
            <a:off x="690123" y="2735318"/>
            <a:ext cx="10893973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43C2F9F-FB50-4410-8F78-CF3EFAF81E92}"/>
              </a:ext>
            </a:extLst>
          </p:cNvPr>
          <p:cNvCxnSpPr>
            <a:cxnSpLocks/>
          </p:cNvCxnSpPr>
          <p:nvPr/>
        </p:nvCxnSpPr>
        <p:spPr>
          <a:xfrm>
            <a:off x="690123" y="4122683"/>
            <a:ext cx="10893973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>
            <a:extLst>
              <a:ext uri="{FF2B5EF4-FFF2-40B4-BE49-F238E27FC236}">
                <a16:creationId xmlns:a16="http://schemas.microsoft.com/office/drawing/2014/main" id="{3C9B369C-0834-4B7F-9080-8850B9433345}"/>
              </a:ext>
            </a:extLst>
          </p:cNvPr>
          <p:cNvGrpSpPr/>
          <p:nvPr/>
        </p:nvGrpSpPr>
        <p:grpSpPr>
          <a:xfrm>
            <a:off x="3925148" y="4201345"/>
            <a:ext cx="4341705" cy="288951"/>
            <a:chOff x="1072962" y="4201345"/>
            <a:chExt cx="4341705" cy="288951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88A243F9-7C36-450E-98A0-0CF1637817F8}"/>
                </a:ext>
              </a:extLst>
            </p:cNvPr>
            <p:cNvSpPr/>
            <p:nvPr/>
          </p:nvSpPr>
          <p:spPr>
            <a:xfrm>
              <a:off x="1072962" y="4201345"/>
              <a:ext cx="4341705" cy="288951"/>
            </a:xfrm>
            <a:prstGeom prst="rect">
              <a:avLst/>
            </a:prstGeom>
            <a:solidFill>
              <a:srgbClr val="0F8F7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A0003989-72DE-4D78-B7B7-4C41B8E4A061}"/>
                </a:ext>
              </a:extLst>
            </p:cNvPr>
            <p:cNvSpPr txBox="1"/>
            <p:nvPr/>
          </p:nvSpPr>
          <p:spPr>
            <a:xfrm>
              <a:off x="1072962" y="4201345"/>
              <a:ext cx="434170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工作总结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数据分析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公司宣传</a:t>
              </a:r>
              <a:r>
                <a:rPr lang="en-US" altLang="zh-CN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/</a:t>
              </a:r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工作汇报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82202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0">
        <p14:prism isContent="1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1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rgbClr val="31566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rgbClr val="31566D"/>
                </a:solidFill>
              </a:rPr>
              <a:t>更多精品</a:t>
            </a:r>
            <a:r>
              <a:rPr lang="en-US" altLang="zh-CN" b="1" dirty="0">
                <a:solidFill>
                  <a:srgbClr val="31566D"/>
                </a:solidFill>
              </a:rPr>
              <a:t>PPT</a:t>
            </a:r>
            <a:r>
              <a:rPr lang="zh-CN" altLang="en-US" b="1" dirty="0">
                <a:solidFill>
                  <a:srgbClr val="31566D"/>
                </a:solidFill>
              </a:rPr>
              <a:t>模板：</a:t>
            </a:r>
            <a:r>
              <a:rPr lang="en-US" altLang="zh-CN" b="1" dirty="0">
                <a:solidFill>
                  <a:schemeClr val="bg1"/>
                </a:solidFill>
                <a:hlinkClick r:id="rId3"/>
              </a:rPr>
              <a:t>http://ibaotu.com/ppt/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rgbClr val="31566D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rgbClr val="FF0000"/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3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点击进入</a:t>
              </a:r>
              <a:endParaRPr lang="zh-CN" altLang="en-US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410D029-BADA-4E11-A625-82506B9E8086}"/>
              </a:ext>
            </a:extLst>
          </p:cNvPr>
          <p:cNvSpPr/>
          <p:nvPr/>
        </p:nvSpPr>
        <p:spPr>
          <a:xfrm>
            <a:off x="0" y="2598617"/>
            <a:ext cx="6096000" cy="1660766"/>
          </a:xfrm>
          <a:prstGeom prst="rect">
            <a:avLst/>
          </a:prstGeom>
          <a:solidFill>
            <a:srgbClr val="0F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D10C0B-41B4-4266-8926-2DFCD047C266}"/>
              </a:ext>
            </a:extLst>
          </p:cNvPr>
          <p:cNvSpPr txBox="1"/>
          <p:nvPr/>
        </p:nvSpPr>
        <p:spPr>
          <a:xfrm>
            <a:off x="828960" y="2644170"/>
            <a:ext cx="5267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PART 01</a:t>
            </a:r>
            <a:endParaRPr lang="zh-CN" altLang="en-US" sz="96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AF9A87-F574-414D-88D5-9E0897F417EA}"/>
              </a:ext>
            </a:extLst>
          </p:cNvPr>
          <p:cNvSpPr txBox="1"/>
          <p:nvPr/>
        </p:nvSpPr>
        <p:spPr>
          <a:xfrm>
            <a:off x="7363849" y="2982724"/>
            <a:ext cx="291136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Summary of work</a:t>
            </a:r>
            <a:endParaRPr lang="zh-CN" altLang="en-US" sz="20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3D87447-CB73-467D-AE94-5052B423D6F7}"/>
              </a:ext>
            </a:extLst>
          </p:cNvPr>
          <p:cNvCxnSpPr>
            <a:cxnSpLocks/>
          </p:cNvCxnSpPr>
          <p:nvPr/>
        </p:nvCxnSpPr>
        <p:spPr>
          <a:xfrm>
            <a:off x="6444622" y="2598617"/>
            <a:ext cx="493808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E9A632-F3E5-4371-A935-9755C98DC7D3}"/>
              </a:ext>
            </a:extLst>
          </p:cNvPr>
          <p:cNvCxnSpPr>
            <a:cxnSpLocks/>
          </p:cNvCxnSpPr>
          <p:nvPr/>
        </p:nvCxnSpPr>
        <p:spPr>
          <a:xfrm>
            <a:off x="6444622" y="4259383"/>
            <a:ext cx="493808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F074210C-93DF-4686-85E1-22C6A5F692C5}"/>
              </a:ext>
            </a:extLst>
          </p:cNvPr>
          <p:cNvGrpSpPr/>
          <p:nvPr/>
        </p:nvGrpSpPr>
        <p:grpSpPr>
          <a:xfrm>
            <a:off x="6444622" y="3008324"/>
            <a:ext cx="841353" cy="841353"/>
            <a:chOff x="6023945" y="1144534"/>
            <a:chExt cx="841353" cy="841353"/>
          </a:xfrm>
        </p:grpSpPr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724A0D54-2106-4607-98F4-654F3B105191}"/>
                </a:ext>
              </a:extLst>
            </p:cNvPr>
            <p:cNvGrpSpPr/>
            <p:nvPr/>
          </p:nvGrpSpPr>
          <p:grpSpPr>
            <a:xfrm>
              <a:off x="6267160" y="1338329"/>
              <a:ext cx="354923" cy="453763"/>
              <a:chOff x="1798008" y="1641101"/>
              <a:chExt cx="433317" cy="553988"/>
            </a:xfrm>
            <a:solidFill>
              <a:srgbClr val="0F8F71"/>
            </a:solidFill>
          </p:grpSpPr>
          <p:sp>
            <p:nvSpPr>
              <p:cNvPr id="14" name="Freeform 150">
                <a:extLst>
                  <a:ext uri="{FF2B5EF4-FFF2-40B4-BE49-F238E27FC236}">
                    <a16:creationId xmlns:a16="http://schemas.microsoft.com/office/drawing/2014/main" id="{4439B598-7A25-4ED7-8AA7-158EC26A49D2}"/>
                  </a:ext>
                </a:extLst>
              </p:cNvPr>
              <p:cNvSpPr/>
              <p:nvPr/>
            </p:nvSpPr>
            <p:spPr>
              <a:xfrm>
                <a:off x="1798008" y="1641101"/>
                <a:ext cx="433317" cy="5539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520" y="0"/>
                    </a:moveTo>
                    <a:cubicBezTo>
                      <a:pt x="1296" y="0"/>
                      <a:pt x="1296" y="0"/>
                      <a:pt x="1296" y="0"/>
                    </a:cubicBezTo>
                    <a:cubicBezTo>
                      <a:pt x="432" y="0"/>
                      <a:pt x="0" y="337"/>
                      <a:pt x="0" y="1012"/>
                    </a:cubicBezTo>
                    <a:cubicBezTo>
                      <a:pt x="0" y="20588"/>
                      <a:pt x="0" y="20588"/>
                      <a:pt x="0" y="20588"/>
                    </a:cubicBezTo>
                    <a:cubicBezTo>
                      <a:pt x="0" y="21094"/>
                      <a:pt x="432" y="21600"/>
                      <a:pt x="1296" y="21600"/>
                    </a:cubicBezTo>
                    <a:cubicBezTo>
                      <a:pt x="20520" y="21600"/>
                      <a:pt x="20520" y="21600"/>
                      <a:pt x="20520" y="21600"/>
                    </a:cubicBezTo>
                    <a:cubicBezTo>
                      <a:pt x="21168" y="21600"/>
                      <a:pt x="21600" y="21094"/>
                      <a:pt x="21600" y="20588"/>
                    </a:cubicBezTo>
                    <a:cubicBezTo>
                      <a:pt x="21600" y="1012"/>
                      <a:pt x="21600" y="1012"/>
                      <a:pt x="21600" y="1012"/>
                    </a:cubicBezTo>
                    <a:cubicBezTo>
                      <a:pt x="21600" y="337"/>
                      <a:pt x="21168" y="0"/>
                      <a:pt x="20520" y="0"/>
                    </a:cubicBezTo>
                    <a:close/>
                    <a:moveTo>
                      <a:pt x="16416" y="675"/>
                    </a:moveTo>
                    <a:cubicBezTo>
                      <a:pt x="15336" y="2531"/>
                      <a:pt x="15336" y="2531"/>
                      <a:pt x="15336" y="2531"/>
                    </a:cubicBezTo>
                    <a:cubicBezTo>
                      <a:pt x="6264" y="2531"/>
                      <a:pt x="6264" y="2531"/>
                      <a:pt x="6264" y="2531"/>
                    </a:cubicBezTo>
                    <a:cubicBezTo>
                      <a:pt x="5184" y="675"/>
                      <a:pt x="5184" y="675"/>
                      <a:pt x="5184" y="675"/>
                    </a:cubicBezTo>
                    <a:lnTo>
                      <a:pt x="16416" y="675"/>
                    </a:lnTo>
                    <a:close/>
                    <a:moveTo>
                      <a:pt x="20736" y="20756"/>
                    </a:moveTo>
                    <a:cubicBezTo>
                      <a:pt x="864" y="20756"/>
                      <a:pt x="864" y="20756"/>
                      <a:pt x="864" y="20756"/>
                    </a:cubicBezTo>
                    <a:cubicBezTo>
                      <a:pt x="864" y="675"/>
                      <a:pt x="864" y="675"/>
                      <a:pt x="864" y="675"/>
                    </a:cubicBezTo>
                    <a:cubicBezTo>
                      <a:pt x="4104" y="675"/>
                      <a:pt x="4104" y="675"/>
                      <a:pt x="4104" y="675"/>
                    </a:cubicBezTo>
                    <a:cubicBezTo>
                      <a:pt x="5616" y="3037"/>
                      <a:pt x="5616" y="3037"/>
                      <a:pt x="5616" y="3037"/>
                    </a:cubicBezTo>
                    <a:cubicBezTo>
                      <a:pt x="5616" y="3206"/>
                      <a:pt x="5832" y="3206"/>
                      <a:pt x="6048" y="3206"/>
                    </a:cubicBezTo>
                    <a:cubicBezTo>
                      <a:pt x="15552" y="3206"/>
                      <a:pt x="15552" y="3206"/>
                      <a:pt x="15552" y="3206"/>
                    </a:cubicBezTo>
                    <a:cubicBezTo>
                      <a:pt x="15768" y="3206"/>
                      <a:pt x="15984" y="3206"/>
                      <a:pt x="15984" y="3037"/>
                    </a:cubicBezTo>
                    <a:cubicBezTo>
                      <a:pt x="17496" y="675"/>
                      <a:pt x="17496" y="675"/>
                      <a:pt x="17496" y="675"/>
                    </a:cubicBezTo>
                    <a:cubicBezTo>
                      <a:pt x="20736" y="675"/>
                      <a:pt x="20736" y="675"/>
                      <a:pt x="20736" y="675"/>
                    </a:cubicBezTo>
                    <a:lnTo>
                      <a:pt x="20736" y="20756"/>
                    </a:ln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5" name="Freeform 151">
                <a:extLst>
                  <a:ext uri="{FF2B5EF4-FFF2-40B4-BE49-F238E27FC236}">
                    <a16:creationId xmlns:a16="http://schemas.microsoft.com/office/drawing/2014/main" id="{F7A34B4F-961B-4DAE-9F0D-B7FA3F5E96B4}"/>
                  </a:ext>
                </a:extLst>
              </p:cNvPr>
              <p:cNvSpPr/>
              <p:nvPr/>
            </p:nvSpPr>
            <p:spPr>
              <a:xfrm>
                <a:off x="1893082" y="1873300"/>
                <a:ext cx="120671" cy="182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543" y="21600"/>
                    </a:moveTo>
                    <a:cubicBezTo>
                      <a:pt x="20057" y="21600"/>
                      <a:pt x="20057" y="21600"/>
                      <a:pt x="20057" y="21600"/>
                    </a:cubicBezTo>
                    <a:cubicBezTo>
                      <a:pt x="20829" y="21600"/>
                      <a:pt x="21600" y="16200"/>
                      <a:pt x="21600" y="10800"/>
                    </a:cubicBezTo>
                    <a:cubicBezTo>
                      <a:pt x="21600" y="5400"/>
                      <a:pt x="20829" y="0"/>
                      <a:pt x="20057" y="0"/>
                    </a:cubicBezTo>
                    <a:cubicBezTo>
                      <a:pt x="1543" y="0"/>
                      <a:pt x="1543" y="0"/>
                      <a:pt x="1543" y="0"/>
                    </a:cubicBezTo>
                    <a:cubicBezTo>
                      <a:pt x="771" y="0"/>
                      <a:pt x="0" y="5400"/>
                      <a:pt x="0" y="10800"/>
                    </a:cubicBezTo>
                    <a:cubicBezTo>
                      <a:pt x="0" y="16200"/>
                      <a:pt x="771" y="21600"/>
                      <a:pt x="1543" y="2160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6" name="Freeform 152">
                <a:extLst>
                  <a:ext uri="{FF2B5EF4-FFF2-40B4-BE49-F238E27FC236}">
                    <a16:creationId xmlns:a16="http://schemas.microsoft.com/office/drawing/2014/main" id="{08188DD4-895B-4E6A-966F-FD5A9DD9A331}"/>
                  </a:ext>
                </a:extLst>
              </p:cNvPr>
              <p:cNvSpPr/>
              <p:nvPr/>
            </p:nvSpPr>
            <p:spPr>
              <a:xfrm>
                <a:off x="1893082" y="1951919"/>
                <a:ext cx="243170" cy="219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29" y="0"/>
                    </a:moveTo>
                    <a:cubicBezTo>
                      <a:pt x="771" y="0"/>
                      <a:pt x="771" y="0"/>
                      <a:pt x="771" y="0"/>
                    </a:cubicBezTo>
                    <a:cubicBezTo>
                      <a:pt x="386" y="0"/>
                      <a:pt x="0" y="4320"/>
                      <a:pt x="0" y="12960"/>
                    </a:cubicBezTo>
                    <a:cubicBezTo>
                      <a:pt x="0" y="17280"/>
                      <a:pt x="386" y="21600"/>
                      <a:pt x="771" y="21600"/>
                    </a:cubicBezTo>
                    <a:cubicBezTo>
                      <a:pt x="20829" y="21600"/>
                      <a:pt x="20829" y="21600"/>
                      <a:pt x="20829" y="21600"/>
                    </a:cubicBezTo>
                    <a:cubicBezTo>
                      <a:pt x="21214" y="21600"/>
                      <a:pt x="21600" y="17280"/>
                      <a:pt x="21600" y="12960"/>
                    </a:cubicBezTo>
                    <a:cubicBezTo>
                      <a:pt x="21600" y="4320"/>
                      <a:pt x="21214" y="0"/>
                      <a:pt x="20829" y="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7" name="Freeform 153">
                <a:extLst>
                  <a:ext uri="{FF2B5EF4-FFF2-40B4-BE49-F238E27FC236}">
                    <a16:creationId xmlns:a16="http://schemas.microsoft.com/office/drawing/2014/main" id="{8FEFEE66-BD32-4C94-A72E-46FD36FF75A0}"/>
                  </a:ext>
                </a:extLst>
              </p:cNvPr>
              <p:cNvSpPr/>
              <p:nvPr/>
            </p:nvSpPr>
            <p:spPr>
              <a:xfrm>
                <a:off x="1893082" y="2034194"/>
                <a:ext cx="243170" cy="1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829" y="0"/>
                    </a:moveTo>
                    <a:cubicBezTo>
                      <a:pt x="771" y="0"/>
                      <a:pt x="771" y="0"/>
                      <a:pt x="771" y="0"/>
                    </a:cubicBezTo>
                    <a:cubicBezTo>
                      <a:pt x="386" y="0"/>
                      <a:pt x="0" y="5400"/>
                      <a:pt x="0" y="10800"/>
                    </a:cubicBezTo>
                    <a:cubicBezTo>
                      <a:pt x="0" y="16200"/>
                      <a:pt x="386" y="21600"/>
                      <a:pt x="771" y="21600"/>
                    </a:cubicBezTo>
                    <a:cubicBezTo>
                      <a:pt x="20829" y="21600"/>
                      <a:pt x="20829" y="21600"/>
                      <a:pt x="20829" y="21600"/>
                    </a:cubicBezTo>
                    <a:cubicBezTo>
                      <a:pt x="21214" y="21600"/>
                      <a:pt x="21600" y="16200"/>
                      <a:pt x="21600" y="10800"/>
                    </a:cubicBezTo>
                    <a:cubicBezTo>
                      <a:pt x="21600" y="5400"/>
                      <a:pt x="21214" y="0"/>
                      <a:pt x="20829" y="0"/>
                    </a:cubicBezTo>
                    <a:close/>
                  </a:path>
                </a:pathLst>
              </a:custGeom>
              <a:grpFill/>
              <a:ln w="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C3C4F95-99A7-4AED-8856-8687F3B0307F}"/>
                </a:ext>
              </a:extLst>
            </p:cNvPr>
            <p:cNvSpPr/>
            <p:nvPr/>
          </p:nvSpPr>
          <p:spPr>
            <a:xfrm>
              <a:off x="6023945" y="1144534"/>
              <a:ext cx="841353" cy="841353"/>
            </a:xfrm>
            <a:prstGeom prst="ellipse">
              <a:avLst/>
            </a:prstGeom>
            <a:noFill/>
            <a:ln w="15875">
              <a:solidFill>
                <a:srgbClr val="0F8F7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1" name="矩形 20">
            <a:extLst>
              <a:ext uri="{FF2B5EF4-FFF2-40B4-BE49-F238E27FC236}">
                <a16:creationId xmlns:a16="http://schemas.microsoft.com/office/drawing/2014/main" id="{53986A2F-99F6-4206-B6C8-72539966ACF3}"/>
              </a:ext>
            </a:extLst>
          </p:cNvPr>
          <p:cNvSpPr/>
          <p:nvPr/>
        </p:nvSpPr>
        <p:spPr>
          <a:xfrm>
            <a:off x="11382703" y="234079"/>
            <a:ext cx="545431" cy="455731"/>
          </a:xfrm>
          <a:prstGeom prst="rect">
            <a:avLst/>
          </a:prstGeom>
          <a:solidFill>
            <a:srgbClr val="0F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2833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3" grpId="0"/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94586ECF-7EC4-4526-BBE1-D63CDCDD8298}"/>
              </a:ext>
            </a:extLst>
          </p:cNvPr>
          <p:cNvSpPr txBox="1"/>
          <p:nvPr/>
        </p:nvSpPr>
        <p:spPr>
          <a:xfrm>
            <a:off x="882316" y="1624356"/>
            <a:ext cx="30896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</a:t>
            </a:r>
            <a:endParaRPr lang="en-US" altLang="zh-CN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4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4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CB2F5D9-AFC8-4788-AE92-397F85C593BA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F8F7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36BBAFB-991A-4B68-8B32-5E61E51A82A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808"/>
          <a:stretch/>
        </p:blipFill>
        <p:spPr>
          <a:xfrm>
            <a:off x="5738812" y="793753"/>
            <a:ext cx="6096000" cy="52704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60CAE3C3-888B-4E78-9042-FC5FC598CDFC}"/>
              </a:ext>
            </a:extLst>
          </p:cNvPr>
          <p:cNvSpPr txBox="1"/>
          <p:nvPr/>
        </p:nvSpPr>
        <p:spPr>
          <a:xfrm>
            <a:off x="882316" y="1389662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 summary of work</a:t>
            </a:r>
            <a:endParaRPr lang="zh-CN" altLang="en-US" sz="1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42D73CC-992B-426C-B02A-1136EB6A971E}"/>
              </a:ext>
            </a:extLst>
          </p:cNvPr>
          <p:cNvSpPr txBox="1"/>
          <p:nvPr/>
        </p:nvSpPr>
        <p:spPr>
          <a:xfrm>
            <a:off x="882316" y="3474876"/>
            <a:ext cx="3932572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，尽量生动，将你需要表达的意思表述清楚，不宜冗长，控制好字数，与设计排版相符合，保持美观大方。</a:t>
            </a:r>
          </a:p>
          <a:p>
            <a:endParaRPr lang="zh-CN" altLang="en-US" sz="1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FC2062C-427C-44E4-B25F-9D6585B78A03}"/>
              </a:ext>
            </a:extLst>
          </p:cNvPr>
          <p:cNvSpPr/>
          <p:nvPr/>
        </p:nvSpPr>
        <p:spPr>
          <a:xfrm>
            <a:off x="7629525" y="1869185"/>
            <a:ext cx="3071813" cy="2843212"/>
          </a:xfrm>
          <a:prstGeom prst="rect">
            <a:avLst/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4768626-2417-4777-98B4-53CD274AF1CE}"/>
              </a:ext>
            </a:extLst>
          </p:cNvPr>
          <p:cNvSpPr txBox="1"/>
          <p:nvPr/>
        </p:nvSpPr>
        <p:spPr>
          <a:xfrm>
            <a:off x="7992039" y="2259740"/>
            <a:ext cx="2346784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SOMETHING ABOUT THE TITLE</a:t>
            </a:r>
            <a:endParaRPr lang="zh-CN" altLang="en-US" sz="3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9581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flip dir="r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250"/>
                            </p:stCondLst>
                            <p:childTnLst>
                              <p:par>
                                <p:cTn id="14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250"/>
                            </p:stCondLst>
                            <p:childTnLst>
                              <p:par>
                                <p:cTn id="2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6" grpId="0"/>
      <p:bldP spid="7" grpId="0"/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组合 57">
            <a:extLst>
              <a:ext uri="{FF2B5EF4-FFF2-40B4-BE49-F238E27FC236}">
                <a16:creationId xmlns:a16="http://schemas.microsoft.com/office/drawing/2014/main" id="{698CE6FC-536B-442A-A809-863D8C700C26}"/>
              </a:ext>
            </a:extLst>
          </p:cNvPr>
          <p:cNvGrpSpPr/>
          <p:nvPr/>
        </p:nvGrpSpPr>
        <p:grpSpPr>
          <a:xfrm>
            <a:off x="6887573" y="1846192"/>
            <a:ext cx="577479" cy="625056"/>
            <a:chOff x="10454264" y="4348499"/>
            <a:chExt cx="787645" cy="852537"/>
          </a:xfrm>
          <a:solidFill>
            <a:schemeClr val="tx2"/>
          </a:solidFill>
        </p:grpSpPr>
        <p:sp>
          <p:nvSpPr>
            <p:cNvPr id="51" name="Oval 92">
              <a:extLst>
                <a:ext uri="{FF2B5EF4-FFF2-40B4-BE49-F238E27FC236}">
                  <a16:creationId xmlns:a16="http://schemas.microsoft.com/office/drawing/2014/main" id="{FD2E4A10-0053-475D-9B49-493B070A4F76}"/>
                </a:ext>
              </a:extLst>
            </p:cNvPr>
            <p:cNvSpPr/>
            <p:nvPr/>
          </p:nvSpPr>
          <p:spPr>
            <a:xfrm>
              <a:off x="10962205" y="4415628"/>
              <a:ext cx="123070" cy="149923"/>
            </a:xfrm>
            <a:prstGeom prst="ellipse">
              <a:avLst/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2" name="Freeform 93">
              <a:extLst>
                <a:ext uri="{FF2B5EF4-FFF2-40B4-BE49-F238E27FC236}">
                  <a16:creationId xmlns:a16="http://schemas.microsoft.com/office/drawing/2014/main" id="{DA819058-893A-448D-B9FB-CFA14445F648}"/>
                </a:ext>
              </a:extLst>
            </p:cNvPr>
            <p:cNvSpPr/>
            <p:nvPr/>
          </p:nvSpPr>
          <p:spPr>
            <a:xfrm>
              <a:off x="10868225" y="4520796"/>
              <a:ext cx="373684" cy="6802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343" y="5929"/>
                  </a:moveTo>
                  <a:cubicBezTo>
                    <a:pt x="21343" y="5929"/>
                    <a:pt x="21343" y="5929"/>
                    <a:pt x="21343" y="5929"/>
                  </a:cubicBezTo>
                  <a:cubicBezTo>
                    <a:pt x="21343" y="5929"/>
                    <a:pt x="21343" y="5929"/>
                    <a:pt x="21343" y="5929"/>
                  </a:cubicBezTo>
                  <a:cubicBezTo>
                    <a:pt x="15429" y="2400"/>
                    <a:pt x="15429" y="2400"/>
                    <a:pt x="15429" y="2400"/>
                  </a:cubicBezTo>
                  <a:cubicBezTo>
                    <a:pt x="14914" y="2118"/>
                    <a:pt x="14400" y="1976"/>
                    <a:pt x="13886" y="1976"/>
                  </a:cubicBezTo>
                  <a:cubicBezTo>
                    <a:pt x="13886" y="1976"/>
                    <a:pt x="12600" y="1976"/>
                    <a:pt x="12086" y="1976"/>
                  </a:cubicBezTo>
                  <a:cubicBezTo>
                    <a:pt x="13371" y="2541"/>
                    <a:pt x="13371" y="2541"/>
                    <a:pt x="13371" y="2541"/>
                  </a:cubicBezTo>
                  <a:cubicBezTo>
                    <a:pt x="11571" y="2965"/>
                    <a:pt x="11571" y="2965"/>
                    <a:pt x="11571" y="2965"/>
                  </a:cubicBezTo>
                  <a:cubicBezTo>
                    <a:pt x="12343" y="3812"/>
                    <a:pt x="12343" y="3812"/>
                    <a:pt x="12343" y="3812"/>
                  </a:cubicBezTo>
                  <a:cubicBezTo>
                    <a:pt x="10029" y="6635"/>
                    <a:pt x="10029" y="6635"/>
                    <a:pt x="10029" y="6635"/>
                  </a:cubicBezTo>
                  <a:cubicBezTo>
                    <a:pt x="9771" y="2682"/>
                    <a:pt x="9771" y="2682"/>
                    <a:pt x="9771" y="2682"/>
                  </a:cubicBezTo>
                  <a:cubicBezTo>
                    <a:pt x="10029" y="2541"/>
                    <a:pt x="10029" y="2541"/>
                    <a:pt x="10029" y="2541"/>
                  </a:cubicBezTo>
                  <a:cubicBezTo>
                    <a:pt x="9514" y="1553"/>
                    <a:pt x="9514" y="1553"/>
                    <a:pt x="9514" y="1553"/>
                  </a:cubicBezTo>
                  <a:cubicBezTo>
                    <a:pt x="8229" y="1553"/>
                    <a:pt x="8229" y="1553"/>
                    <a:pt x="8229" y="1553"/>
                  </a:cubicBezTo>
                  <a:cubicBezTo>
                    <a:pt x="7714" y="2541"/>
                    <a:pt x="7714" y="2541"/>
                    <a:pt x="7714" y="2541"/>
                  </a:cubicBezTo>
                  <a:cubicBezTo>
                    <a:pt x="7971" y="2682"/>
                    <a:pt x="7971" y="2682"/>
                    <a:pt x="7971" y="2682"/>
                  </a:cubicBezTo>
                  <a:cubicBezTo>
                    <a:pt x="7714" y="6635"/>
                    <a:pt x="7714" y="6635"/>
                    <a:pt x="7714" y="6635"/>
                  </a:cubicBezTo>
                  <a:cubicBezTo>
                    <a:pt x="5143" y="3812"/>
                    <a:pt x="5143" y="3812"/>
                    <a:pt x="5143" y="3812"/>
                  </a:cubicBezTo>
                  <a:cubicBezTo>
                    <a:pt x="6171" y="2965"/>
                    <a:pt x="6171" y="2965"/>
                    <a:pt x="6171" y="2965"/>
                  </a:cubicBezTo>
                  <a:cubicBezTo>
                    <a:pt x="4371" y="2541"/>
                    <a:pt x="4371" y="2541"/>
                    <a:pt x="4371" y="2541"/>
                  </a:cubicBezTo>
                  <a:cubicBezTo>
                    <a:pt x="5914" y="1835"/>
                    <a:pt x="5914" y="1835"/>
                    <a:pt x="5914" y="1835"/>
                  </a:cubicBezTo>
                  <a:cubicBezTo>
                    <a:pt x="5657" y="1694"/>
                    <a:pt x="5657" y="1694"/>
                    <a:pt x="5657" y="1694"/>
                  </a:cubicBezTo>
                  <a:cubicBezTo>
                    <a:pt x="4114" y="1271"/>
                    <a:pt x="2057" y="847"/>
                    <a:pt x="1543" y="70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965"/>
                    <a:pt x="0" y="2965"/>
                    <a:pt x="0" y="2965"/>
                  </a:cubicBezTo>
                  <a:cubicBezTo>
                    <a:pt x="1286" y="3247"/>
                    <a:pt x="2314" y="3388"/>
                    <a:pt x="3343" y="3671"/>
                  </a:cubicBezTo>
                  <a:cubicBezTo>
                    <a:pt x="3086" y="6494"/>
                    <a:pt x="2829" y="9318"/>
                    <a:pt x="2829" y="12282"/>
                  </a:cubicBezTo>
                  <a:cubicBezTo>
                    <a:pt x="2829" y="12282"/>
                    <a:pt x="2829" y="12282"/>
                    <a:pt x="2829" y="12282"/>
                  </a:cubicBezTo>
                  <a:cubicBezTo>
                    <a:pt x="3086" y="12282"/>
                    <a:pt x="3086" y="12282"/>
                    <a:pt x="3343" y="12282"/>
                  </a:cubicBezTo>
                  <a:cubicBezTo>
                    <a:pt x="3857" y="21600"/>
                    <a:pt x="3857" y="21600"/>
                    <a:pt x="3857" y="21600"/>
                  </a:cubicBezTo>
                  <a:cubicBezTo>
                    <a:pt x="8743" y="21600"/>
                    <a:pt x="8743" y="21600"/>
                    <a:pt x="8743" y="21600"/>
                  </a:cubicBezTo>
                  <a:cubicBezTo>
                    <a:pt x="8743" y="18918"/>
                    <a:pt x="8743" y="14118"/>
                    <a:pt x="8743" y="12282"/>
                  </a:cubicBezTo>
                  <a:cubicBezTo>
                    <a:pt x="8743" y="12282"/>
                    <a:pt x="9000" y="12282"/>
                    <a:pt x="9257" y="12282"/>
                  </a:cubicBezTo>
                  <a:cubicBezTo>
                    <a:pt x="9771" y="21600"/>
                    <a:pt x="9771" y="21600"/>
                    <a:pt x="9771" y="21600"/>
                  </a:cubicBezTo>
                  <a:cubicBezTo>
                    <a:pt x="14657" y="21600"/>
                    <a:pt x="14657" y="21600"/>
                    <a:pt x="14657" y="21600"/>
                  </a:cubicBezTo>
                  <a:cubicBezTo>
                    <a:pt x="14657" y="18918"/>
                    <a:pt x="14657" y="14118"/>
                    <a:pt x="14657" y="12282"/>
                  </a:cubicBezTo>
                  <a:cubicBezTo>
                    <a:pt x="14657" y="12282"/>
                    <a:pt x="14914" y="12282"/>
                    <a:pt x="15171" y="12282"/>
                  </a:cubicBezTo>
                  <a:cubicBezTo>
                    <a:pt x="15171" y="12282"/>
                    <a:pt x="15171" y="12282"/>
                    <a:pt x="15171" y="12282"/>
                  </a:cubicBezTo>
                  <a:cubicBezTo>
                    <a:pt x="15171" y="11718"/>
                    <a:pt x="14914" y="11294"/>
                    <a:pt x="14914" y="10871"/>
                  </a:cubicBezTo>
                  <a:cubicBezTo>
                    <a:pt x="15943" y="11153"/>
                    <a:pt x="16714" y="11435"/>
                    <a:pt x="17743" y="11576"/>
                  </a:cubicBezTo>
                  <a:cubicBezTo>
                    <a:pt x="19800" y="9459"/>
                    <a:pt x="19800" y="9459"/>
                    <a:pt x="19800" y="9459"/>
                  </a:cubicBezTo>
                  <a:cubicBezTo>
                    <a:pt x="20571" y="8471"/>
                    <a:pt x="20571" y="8471"/>
                    <a:pt x="20571" y="8471"/>
                  </a:cubicBezTo>
                  <a:cubicBezTo>
                    <a:pt x="21086" y="7906"/>
                    <a:pt x="21086" y="7906"/>
                    <a:pt x="21086" y="7906"/>
                  </a:cubicBezTo>
                  <a:cubicBezTo>
                    <a:pt x="21343" y="7624"/>
                    <a:pt x="21343" y="7624"/>
                    <a:pt x="21343" y="7624"/>
                  </a:cubicBezTo>
                  <a:cubicBezTo>
                    <a:pt x="21600" y="7482"/>
                    <a:pt x="21600" y="7482"/>
                    <a:pt x="21600" y="7482"/>
                  </a:cubicBezTo>
                  <a:cubicBezTo>
                    <a:pt x="21600" y="7341"/>
                    <a:pt x="21600" y="7341"/>
                    <a:pt x="21600" y="7341"/>
                  </a:cubicBezTo>
                  <a:lnTo>
                    <a:pt x="21343" y="5929"/>
                  </a:lnTo>
                  <a:close/>
                  <a:moveTo>
                    <a:pt x="16714" y="7200"/>
                  </a:moveTo>
                  <a:cubicBezTo>
                    <a:pt x="15429" y="8188"/>
                    <a:pt x="15429" y="8188"/>
                    <a:pt x="15429" y="8188"/>
                  </a:cubicBezTo>
                  <a:cubicBezTo>
                    <a:pt x="14914" y="8753"/>
                    <a:pt x="14914" y="8753"/>
                    <a:pt x="14914" y="8753"/>
                  </a:cubicBezTo>
                  <a:cubicBezTo>
                    <a:pt x="14914" y="7624"/>
                    <a:pt x="14914" y="6635"/>
                    <a:pt x="14657" y="5506"/>
                  </a:cubicBezTo>
                  <a:cubicBezTo>
                    <a:pt x="16971" y="6918"/>
                    <a:pt x="16971" y="6918"/>
                    <a:pt x="16971" y="6918"/>
                  </a:cubicBezTo>
                  <a:lnTo>
                    <a:pt x="16714" y="720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3" name="Freeform 94">
              <a:extLst>
                <a:ext uri="{FF2B5EF4-FFF2-40B4-BE49-F238E27FC236}">
                  <a16:creationId xmlns:a16="http://schemas.microsoft.com/office/drawing/2014/main" id="{197A00F4-6FD5-4EC7-A17C-239AD3C8644D}"/>
                </a:ext>
              </a:extLst>
            </p:cNvPr>
            <p:cNvSpPr/>
            <p:nvPr/>
          </p:nvSpPr>
          <p:spPr>
            <a:xfrm>
              <a:off x="10525867" y="4534222"/>
              <a:ext cx="275229" cy="31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06" y="21600"/>
                  </a:moveTo>
                  <a:cubicBezTo>
                    <a:pt x="1394" y="21600"/>
                    <a:pt x="1394" y="21600"/>
                    <a:pt x="1394" y="21600"/>
                  </a:cubicBezTo>
                  <a:cubicBezTo>
                    <a:pt x="697" y="21600"/>
                    <a:pt x="0" y="18514"/>
                    <a:pt x="0" y="12343"/>
                  </a:cubicBezTo>
                  <a:cubicBezTo>
                    <a:pt x="0" y="6171"/>
                    <a:pt x="697" y="0"/>
                    <a:pt x="1394" y="0"/>
                  </a:cubicBezTo>
                  <a:cubicBezTo>
                    <a:pt x="20206" y="0"/>
                    <a:pt x="20206" y="0"/>
                    <a:pt x="20206" y="0"/>
                  </a:cubicBezTo>
                  <a:cubicBezTo>
                    <a:pt x="21252" y="0"/>
                    <a:pt x="21600" y="6171"/>
                    <a:pt x="21600" y="12343"/>
                  </a:cubicBezTo>
                  <a:cubicBezTo>
                    <a:pt x="21600" y="18514"/>
                    <a:pt x="21252" y="21600"/>
                    <a:pt x="20206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4" name="Freeform 95">
              <a:extLst>
                <a:ext uri="{FF2B5EF4-FFF2-40B4-BE49-F238E27FC236}">
                  <a16:creationId xmlns:a16="http://schemas.microsoft.com/office/drawing/2014/main" id="{0A29F53E-5807-4185-8C02-E06473071E77}"/>
                </a:ext>
              </a:extLst>
            </p:cNvPr>
            <p:cNvSpPr/>
            <p:nvPr/>
          </p:nvSpPr>
          <p:spPr>
            <a:xfrm>
              <a:off x="10525867" y="4605827"/>
              <a:ext cx="275229" cy="31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06" y="21600"/>
                  </a:moveTo>
                  <a:cubicBezTo>
                    <a:pt x="1394" y="21600"/>
                    <a:pt x="1394" y="21600"/>
                    <a:pt x="1394" y="21600"/>
                  </a:cubicBezTo>
                  <a:cubicBezTo>
                    <a:pt x="697" y="21600"/>
                    <a:pt x="0" y="18514"/>
                    <a:pt x="0" y="12343"/>
                  </a:cubicBezTo>
                  <a:cubicBezTo>
                    <a:pt x="0" y="3086"/>
                    <a:pt x="697" y="0"/>
                    <a:pt x="1394" y="0"/>
                  </a:cubicBezTo>
                  <a:cubicBezTo>
                    <a:pt x="20206" y="0"/>
                    <a:pt x="20206" y="0"/>
                    <a:pt x="20206" y="0"/>
                  </a:cubicBezTo>
                  <a:cubicBezTo>
                    <a:pt x="21252" y="0"/>
                    <a:pt x="21600" y="3086"/>
                    <a:pt x="21600" y="12343"/>
                  </a:cubicBezTo>
                  <a:cubicBezTo>
                    <a:pt x="21600" y="18514"/>
                    <a:pt x="21252" y="21600"/>
                    <a:pt x="20206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5" name="Freeform 96">
              <a:extLst>
                <a:ext uri="{FF2B5EF4-FFF2-40B4-BE49-F238E27FC236}">
                  <a16:creationId xmlns:a16="http://schemas.microsoft.com/office/drawing/2014/main" id="{0C2FE213-78BD-4F14-A626-68CB73C067EA}"/>
                </a:ext>
              </a:extLst>
            </p:cNvPr>
            <p:cNvSpPr/>
            <p:nvPr/>
          </p:nvSpPr>
          <p:spPr>
            <a:xfrm>
              <a:off x="10525867" y="4677431"/>
              <a:ext cx="275229" cy="313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06" y="21600"/>
                  </a:moveTo>
                  <a:cubicBezTo>
                    <a:pt x="1394" y="21600"/>
                    <a:pt x="1394" y="21600"/>
                    <a:pt x="1394" y="21600"/>
                  </a:cubicBezTo>
                  <a:cubicBezTo>
                    <a:pt x="697" y="21600"/>
                    <a:pt x="0" y="15429"/>
                    <a:pt x="0" y="9257"/>
                  </a:cubicBezTo>
                  <a:cubicBezTo>
                    <a:pt x="0" y="3086"/>
                    <a:pt x="697" y="0"/>
                    <a:pt x="1394" y="0"/>
                  </a:cubicBezTo>
                  <a:cubicBezTo>
                    <a:pt x="20206" y="0"/>
                    <a:pt x="20206" y="0"/>
                    <a:pt x="20206" y="0"/>
                  </a:cubicBezTo>
                  <a:cubicBezTo>
                    <a:pt x="21252" y="0"/>
                    <a:pt x="21600" y="3086"/>
                    <a:pt x="21600" y="9257"/>
                  </a:cubicBezTo>
                  <a:cubicBezTo>
                    <a:pt x="21600" y="15429"/>
                    <a:pt x="21252" y="21600"/>
                    <a:pt x="20206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6" name="Freeform 97">
              <a:extLst>
                <a:ext uri="{FF2B5EF4-FFF2-40B4-BE49-F238E27FC236}">
                  <a16:creationId xmlns:a16="http://schemas.microsoft.com/office/drawing/2014/main" id="{C4C3DD2C-D51D-4073-AA57-78ECE93C71E3}"/>
                </a:ext>
              </a:extLst>
            </p:cNvPr>
            <p:cNvSpPr/>
            <p:nvPr/>
          </p:nvSpPr>
          <p:spPr>
            <a:xfrm>
              <a:off x="10525867" y="4749035"/>
              <a:ext cx="275229" cy="290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206" y="21600"/>
                  </a:moveTo>
                  <a:cubicBezTo>
                    <a:pt x="1394" y="21600"/>
                    <a:pt x="1394" y="21600"/>
                    <a:pt x="1394" y="21600"/>
                  </a:cubicBezTo>
                  <a:cubicBezTo>
                    <a:pt x="697" y="21600"/>
                    <a:pt x="0" y="15429"/>
                    <a:pt x="0" y="9257"/>
                  </a:cubicBezTo>
                  <a:cubicBezTo>
                    <a:pt x="0" y="3086"/>
                    <a:pt x="697" y="0"/>
                    <a:pt x="1394" y="0"/>
                  </a:cubicBezTo>
                  <a:cubicBezTo>
                    <a:pt x="20206" y="0"/>
                    <a:pt x="20206" y="0"/>
                    <a:pt x="20206" y="0"/>
                  </a:cubicBezTo>
                  <a:cubicBezTo>
                    <a:pt x="21252" y="0"/>
                    <a:pt x="21600" y="3086"/>
                    <a:pt x="21600" y="9257"/>
                  </a:cubicBezTo>
                  <a:cubicBezTo>
                    <a:pt x="21600" y="15429"/>
                    <a:pt x="21252" y="21600"/>
                    <a:pt x="20206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  <p:sp>
          <p:nvSpPr>
            <p:cNvPr id="57" name="Freeform 98">
              <a:extLst>
                <a:ext uri="{FF2B5EF4-FFF2-40B4-BE49-F238E27FC236}">
                  <a16:creationId xmlns:a16="http://schemas.microsoft.com/office/drawing/2014/main" id="{6ACAC50A-7C53-46A8-9194-E89630FD2D8D}"/>
                </a:ext>
              </a:extLst>
            </p:cNvPr>
            <p:cNvSpPr/>
            <p:nvPr/>
          </p:nvSpPr>
          <p:spPr>
            <a:xfrm>
              <a:off x="10454264" y="4348499"/>
              <a:ext cx="436339" cy="5459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0498" y="0"/>
                  </a:moveTo>
                  <a:cubicBezTo>
                    <a:pt x="5951" y="0"/>
                    <a:pt x="5951" y="0"/>
                    <a:pt x="5951" y="0"/>
                  </a:cubicBezTo>
                  <a:cubicBezTo>
                    <a:pt x="5731" y="0"/>
                    <a:pt x="5510" y="176"/>
                    <a:pt x="5290" y="351"/>
                  </a:cubicBezTo>
                  <a:cubicBezTo>
                    <a:pt x="220" y="4215"/>
                    <a:pt x="220" y="4215"/>
                    <a:pt x="220" y="4215"/>
                  </a:cubicBezTo>
                  <a:cubicBezTo>
                    <a:pt x="0" y="4390"/>
                    <a:pt x="0" y="4566"/>
                    <a:pt x="0" y="4741"/>
                  </a:cubicBezTo>
                  <a:cubicBezTo>
                    <a:pt x="0" y="20722"/>
                    <a:pt x="0" y="20722"/>
                    <a:pt x="0" y="20722"/>
                  </a:cubicBezTo>
                  <a:cubicBezTo>
                    <a:pt x="0" y="21249"/>
                    <a:pt x="441" y="21600"/>
                    <a:pt x="1102" y="21600"/>
                  </a:cubicBezTo>
                  <a:cubicBezTo>
                    <a:pt x="20498" y="21600"/>
                    <a:pt x="20498" y="21600"/>
                    <a:pt x="20498" y="21600"/>
                  </a:cubicBezTo>
                  <a:cubicBezTo>
                    <a:pt x="20939" y="21600"/>
                    <a:pt x="21600" y="21249"/>
                    <a:pt x="21600" y="20722"/>
                  </a:cubicBezTo>
                  <a:cubicBezTo>
                    <a:pt x="21600" y="878"/>
                    <a:pt x="21600" y="878"/>
                    <a:pt x="21600" y="878"/>
                  </a:cubicBezTo>
                  <a:cubicBezTo>
                    <a:pt x="21600" y="527"/>
                    <a:pt x="20939" y="0"/>
                    <a:pt x="20498" y="0"/>
                  </a:cubicBezTo>
                  <a:close/>
                  <a:moveTo>
                    <a:pt x="5290" y="2634"/>
                  </a:moveTo>
                  <a:cubicBezTo>
                    <a:pt x="5290" y="4039"/>
                    <a:pt x="5290" y="4039"/>
                    <a:pt x="5290" y="4039"/>
                  </a:cubicBezTo>
                  <a:cubicBezTo>
                    <a:pt x="3527" y="4039"/>
                    <a:pt x="3527" y="4039"/>
                    <a:pt x="3527" y="4039"/>
                  </a:cubicBezTo>
                  <a:lnTo>
                    <a:pt x="5290" y="2634"/>
                  </a:lnTo>
                  <a:close/>
                  <a:moveTo>
                    <a:pt x="19396" y="19844"/>
                  </a:moveTo>
                  <a:cubicBezTo>
                    <a:pt x="2204" y="19844"/>
                    <a:pt x="2204" y="19844"/>
                    <a:pt x="2204" y="19844"/>
                  </a:cubicBezTo>
                  <a:cubicBezTo>
                    <a:pt x="2204" y="5444"/>
                    <a:pt x="2204" y="5444"/>
                    <a:pt x="2204" y="5444"/>
                  </a:cubicBezTo>
                  <a:cubicBezTo>
                    <a:pt x="6171" y="5444"/>
                    <a:pt x="6171" y="5444"/>
                    <a:pt x="6171" y="5444"/>
                  </a:cubicBezTo>
                  <a:cubicBezTo>
                    <a:pt x="6612" y="5444"/>
                    <a:pt x="7053" y="5093"/>
                    <a:pt x="7053" y="4741"/>
                  </a:cubicBezTo>
                  <a:cubicBezTo>
                    <a:pt x="7053" y="1756"/>
                    <a:pt x="7053" y="1756"/>
                    <a:pt x="7053" y="1756"/>
                  </a:cubicBezTo>
                  <a:cubicBezTo>
                    <a:pt x="19396" y="1756"/>
                    <a:pt x="19396" y="1756"/>
                    <a:pt x="19396" y="1756"/>
                  </a:cubicBezTo>
                  <a:lnTo>
                    <a:pt x="19396" y="19844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</p:grpSp>
      <p:sp>
        <p:nvSpPr>
          <p:cNvPr id="60" name="矩形 59">
            <a:extLst>
              <a:ext uri="{FF2B5EF4-FFF2-40B4-BE49-F238E27FC236}">
                <a16:creationId xmlns:a16="http://schemas.microsoft.com/office/drawing/2014/main" id="{F2C36A61-D4B3-4E4B-A07E-764DB60E801B}"/>
              </a:ext>
            </a:extLst>
          </p:cNvPr>
          <p:cNvSpPr/>
          <p:nvPr/>
        </p:nvSpPr>
        <p:spPr>
          <a:xfrm>
            <a:off x="6874699" y="2494553"/>
            <a:ext cx="1280164" cy="43634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5423302F-40FD-424D-BF20-B993413FF976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0207AA1-91A1-4D91-90B0-C30F95B60549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FD540E46-F812-42A2-B71F-EDD349686BE1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图表 1">
            <a:extLst>
              <a:ext uri="{FF2B5EF4-FFF2-40B4-BE49-F238E27FC236}">
                <a16:creationId xmlns:a16="http://schemas.microsoft.com/office/drawing/2014/main" id="{2E433347-9D21-4225-A967-3BBA2226C12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8708788"/>
              </p:ext>
            </p:extLst>
          </p:nvPr>
        </p:nvGraphicFramePr>
        <p:xfrm>
          <a:off x="793933" y="1115349"/>
          <a:ext cx="5553239" cy="48881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3" name="组合 2">
            <a:extLst>
              <a:ext uri="{FF2B5EF4-FFF2-40B4-BE49-F238E27FC236}">
                <a16:creationId xmlns:a16="http://schemas.microsoft.com/office/drawing/2014/main" id="{EE17AC9B-96D6-4677-BFF0-35A336641FD3}"/>
              </a:ext>
            </a:extLst>
          </p:cNvPr>
          <p:cNvGrpSpPr/>
          <p:nvPr/>
        </p:nvGrpSpPr>
        <p:grpSpPr>
          <a:xfrm>
            <a:off x="9353597" y="4286525"/>
            <a:ext cx="2044470" cy="1715049"/>
            <a:chOff x="9604768" y="2449004"/>
            <a:chExt cx="2044470" cy="1715049"/>
          </a:xfrm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D9F26F5E-F32E-4436-9924-712CE43A0A77}"/>
                </a:ext>
              </a:extLst>
            </p:cNvPr>
            <p:cNvGrpSpPr/>
            <p:nvPr/>
          </p:nvGrpSpPr>
          <p:grpSpPr>
            <a:xfrm>
              <a:off x="9604768" y="2949944"/>
              <a:ext cx="2044470" cy="1214109"/>
              <a:chOff x="2101861" y="4432065"/>
              <a:chExt cx="2044470" cy="1214109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23B34641-A573-4E25-8A59-85C51951EE28}"/>
                  </a:ext>
                </a:extLst>
              </p:cNvPr>
              <p:cNvSpPr txBox="1"/>
              <p:nvPr/>
            </p:nvSpPr>
            <p:spPr>
              <a:xfrm>
                <a:off x="2101861" y="4815177"/>
                <a:ext cx="204447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在这里添加你的详细小段落文本内容，与标题相关并符合整体语言风格内容请简洁，尽量生动。</a:t>
                </a:r>
              </a:p>
            </p:txBody>
          </p:sp>
          <p:sp>
            <p:nvSpPr>
              <p:cNvPr id="7" name="文本框 6">
                <a:extLst>
                  <a:ext uri="{FF2B5EF4-FFF2-40B4-BE49-F238E27FC236}">
                    <a16:creationId xmlns:a16="http://schemas.microsoft.com/office/drawing/2014/main" id="{7519D22C-3444-4BAC-8BE7-F081CC2B0865}"/>
                  </a:ext>
                </a:extLst>
              </p:cNvPr>
              <p:cNvSpPr txBox="1"/>
              <p:nvPr/>
            </p:nvSpPr>
            <p:spPr>
              <a:xfrm>
                <a:off x="2101861" y="4432065"/>
                <a:ext cx="180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sp>
          <p:nvSpPr>
            <p:cNvPr id="5" name="文本框 4">
              <a:extLst>
                <a:ext uri="{FF2B5EF4-FFF2-40B4-BE49-F238E27FC236}">
                  <a16:creationId xmlns:a16="http://schemas.microsoft.com/office/drawing/2014/main" id="{AC4CA8C7-1568-491C-BAB6-673A6BB9E4A0}"/>
                </a:ext>
              </a:extLst>
            </p:cNvPr>
            <p:cNvSpPr txBox="1"/>
            <p:nvPr/>
          </p:nvSpPr>
          <p:spPr>
            <a:xfrm>
              <a:off x="9604768" y="2449004"/>
              <a:ext cx="1363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rgbClr val="31566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34%</a:t>
              </a:r>
              <a:endParaRPr lang="zh-CN" altLang="en-US" sz="3200" dirty="0">
                <a:solidFill>
                  <a:srgbClr val="31566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9B6749EB-3D57-45BB-9C91-1F195955453E}"/>
              </a:ext>
            </a:extLst>
          </p:cNvPr>
          <p:cNvGrpSpPr/>
          <p:nvPr/>
        </p:nvGrpSpPr>
        <p:grpSpPr>
          <a:xfrm>
            <a:off x="6791313" y="4286525"/>
            <a:ext cx="2044470" cy="1715049"/>
            <a:chOff x="9604768" y="2449004"/>
            <a:chExt cx="2044470" cy="1715049"/>
          </a:xfrm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59CE0CF7-119B-4B1C-A7AE-9D52B6DE9FDE}"/>
                </a:ext>
              </a:extLst>
            </p:cNvPr>
            <p:cNvGrpSpPr/>
            <p:nvPr/>
          </p:nvGrpSpPr>
          <p:grpSpPr>
            <a:xfrm>
              <a:off x="9604768" y="2949944"/>
              <a:ext cx="2044470" cy="1214109"/>
              <a:chOff x="2101861" y="4432065"/>
              <a:chExt cx="2044470" cy="1214109"/>
            </a:xfrm>
          </p:grpSpPr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5ABD69E3-56CD-4C07-A03C-664EAF833FCB}"/>
                  </a:ext>
                </a:extLst>
              </p:cNvPr>
              <p:cNvSpPr txBox="1"/>
              <p:nvPr/>
            </p:nvSpPr>
            <p:spPr>
              <a:xfrm>
                <a:off x="2101861" y="4815177"/>
                <a:ext cx="2044470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在这里添加你的详细小段落文本内容，与标题相关并符合整体语言风格内容请简洁，尽量生动。</a:t>
                </a:r>
              </a:p>
            </p:txBody>
          </p:sp>
          <p:sp>
            <p:nvSpPr>
              <p:cNvPr id="17" name="文本框 16">
                <a:extLst>
                  <a:ext uri="{FF2B5EF4-FFF2-40B4-BE49-F238E27FC236}">
                    <a16:creationId xmlns:a16="http://schemas.microsoft.com/office/drawing/2014/main" id="{010C815B-7C6C-4BAA-BD1D-5E91A48BDCA8}"/>
                  </a:ext>
                </a:extLst>
              </p:cNvPr>
              <p:cNvSpPr txBox="1"/>
              <p:nvPr/>
            </p:nvSpPr>
            <p:spPr>
              <a:xfrm>
                <a:off x="2101861" y="4432065"/>
                <a:ext cx="1807691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添加标题</a:t>
                </a:r>
              </a:p>
            </p:txBody>
          </p:sp>
        </p:grp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F9F1BA18-D123-4136-A6AF-9E7124E7A98C}"/>
                </a:ext>
              </a:extLst>
            </p:cNvPr>
            <p:cNvSpPr txBox="1"/>
            <p:nvPr/>
          </p:nvSpPr>
          <p:spPr>
            <a:xfrm>
              <a:off x="9604768" y="2449004"/>
              <a:ext cx="136355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3200" dirty="0">
                  <a:solidFill>
                    <a:srgbClr val="31566D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34%</a:t>
              </a:r>
              <a:endParaRPr lang="zh-CN" altLang="en-US" sz="3200" dirty="0">
                <a:solidFill>
                  <a:srgbClr val="31566D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805A926E-1AF7-4530-BEEB-D48A0F9F8275}"/>
              </a:ext>
            </a:extLst>
          </p:cNvPr>
          <p:cNvSpPr txBox="1"/>
          <p:nvPr/>
        </p:nvSpPr>
        <p:spPr>
          <a:xfrm>
            <a:off x="6791313" y="2551407"/>
            <a:ext cx="460675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，尽量生动，将你需要表达的意思表述清楚，不宜冗长，控制好字数，与设计排版相符合，保持美观大方。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CA5474B7-FADB-41E3-AB00-6B83DE60F23D}"/>
              </a:ext>
            </a:extLst>
          </p:cNvPr>
          <p:cNvCxnSpPr/>
          <p:nvPr/>
        </p:nvCxnSpPr>
        <p:spPr>
          <a:xfrm>
            <a:off x="6874699" y="2494553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71238269"/>
      </p:ext>
    </p:extLst>
  </p:cSld>
  <p:clrMapOvr>
    <a:masterClrMapping/>
  </p:clrMapOvr>
  <p:transition spd="slow" advClick="0" advTm="0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2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750"/>
                            </p:stCondLst>
                            <p:childTnLst>
                              <p:par>
                                <p:cTn id="2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750"/>
                            </p:stCondLst>
                            <p:childTnLst>
                              <p:par>
                                <p:cTn id="33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Graphic spid="2" grpId="0">
        <p:bldAsOne/>
      </p:bldGraphic>
      <p:bldP spid="2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任意多边形: 形状 29">
            <a:extLst>
              <a:ext uri="{FF2B5EF4-FFF2-40B4-BE49-F238E27FC236}">
                <a16:creationId xmlns:a16="http://schemas.microsoft.com/office/drawing/2014/main" id="{C4FDA496-D6B6-4C3F-9FBF-EF45EA2AD2F0}"/>
              </a:ext>
            </a:extLst>
          </p:cNvPr>
          <p:cNvSpPr/>
          <p:nvPr/>
        </p:nvSpPr>
        <p:spPr>
          <a:xfrm flipV="1">
            <a:off x="8325851" y="5741388"/>
            <a:ext cx="932351" cy="587304"/>
          </a:xfrm>
          <a:custGeom>
            <a:avLst/>
            <a:gdLst>
              <a:gd name="connsiteX0" fmla="*/ 583525 w 932351"/>
              <a:gd name="connsiteY0" fmla="*/ 0 h 587304"/>
              <a:gd name="connsiteX1" fmla="*/ 0 w 932351"/>
              <a:gd name="connsiteY1" fmla="*/ 587294 h 587304"/>
              <a:gd name="connsiteX2" fmla="*/ 583525 w 932351"/>
              <a:gd name="connsiteY2" fmla="*/ 587294 h 587304"/>
              <a:gd name="connsiteX3" fmla="*/ 583525 w 932351"/>
              <a:gd name="connsiteY3" fmla="*/ 587304 h 587304"/>
              <a:gd name="connsiteX4" fmla="*/ 932351 w 932351"/>
              <a:gd name="connsiteY4" fmla="*/ 587304 h 587304"/>
              <a:gd name="connsiteX5" fmla="*/ 583525 w 932351"/>
              <a:gd name="connsiteY5" fmla="*/ 5280 h 58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351" h="587304">
                <a:moveTo>
                  <a:pt x="583525" y="0"/>
                </a:moveTo>
                <a:lnTo>
                  <a:pt x="0" y="587294"/>
                </a:lnTo>
                <a:lnTo>
                  <a:pt x="583525" y="587294"/>
                </a:lnTo>
                <a:lnTo>
                  <a:pt x="583525" y="587304"/>
                </a:lnTo>
                <a:lnTo>
                  <a:pt x="932351" y="587304"/>
                </a:lnTo>
                <a:lnTo>
                  <a:pt x="583525" y="5280"/>
                </a:lnTo>
                <a:close/>
              </a:path>
            </a:pathLst>
          </a:custGeom>
          <a:solidFill>
            <a:srgbClr val="31566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任意多边形: 形状 25">
            <a:extLst>
              <a:ext uri="{FF2B5EF4-FFF2-40B4-BE49-F238E27FC236}">
                <a16:creationId xmlns:a16="http://schemas.microsoft.com/office/drawing/2014/main" id="{8F781DB3-D1EA-4582-8735-E961E28C23D6}"/>
              </a:ext>
            </a:extLst>
          </p:cNvPr>
          <p:cNvSpPr/>
          <p:nvPr/>
        </p:nvSpPr>
        <p:spPr>
          <a:xfrm rot="10800000" flipV="1">
            <a:off x="2933797" y="1480186"/>
            <a:ext cx="932351" cy="587304"/>
          </a:xfrm>
          <a:custGeom>
            <a:avLst/>
            <a:gdLst>
              <a:gd name="connsiteX0" fmla="*/ 583525 w 932351"/>
              <a:gd name="connsiteY0" fmla="*/ 0 h 587304"/>
              <a:gd name="connsiteX1" fmla="*/ 0 w 932351"/>
              <a:gd name="connsiteY1" fmla="*/ 587294 h 587304"/>
              <a:gd name="connsiteX2" fmla="*/ 583525 w 932351"/>
              <a:gd name="connsiteY2" fmla="*/ 587294 h 587304"/>
              <a:gd name="connsiteX3" fmla="*/ 583525 w 932351"/>
              <a:gd name="connsiteY3" fmla="*/ 587304 h 587304"/>
              <a:gd name="connsiteX4" fmla="*/ 932351 w 932351"/>
              <a:gd name="connsiteY4" fmla="*/ 587304 h 587304"/>
              <a:gd name="connsiteX5" fmla="*/ 583525 w 932351"/>
              <a:gd name="connsiteY5" fmla="*/ 5280 h 587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32351" h="587304">
                <a:moveTo>
                  <a:pt x="583525" y="0"/>
                </a:moveTo>
                <a:lnTo>
                  <a:pt x="0" y="587294"/>
                </a:lnTo>
                <a:lnTo>
                  <a:pt x="583525" y="587294"/>
                </a:lnTo>
                <a:lnTo>
                  <a:pt x="583525" y="587304"/>
                </a:lnTo>
                <a:lnTo>
                  <a:pt x="932351" y="587304"/>
                </a:lnTo>
                <a:lnTo>
                  <a:pt x="583525" y="5280"/>
                </a:lnTo>
                <a:close/>
              </a:path>
            </a:pathLst>
          </a:custGeom>
          <a:solidFill>
            <a:srgbClr val="31566D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E8E38AA-1531-4ED7-868C-4359755F2524}"/>
              </a:ext>
            </a:extLst>
          </p:cNvPr>
          <p:cNvSpPr/>
          <p:nvPr/>
        </p:nvSpPr>
        <p:spPr>
          <a:xfrm>
            <a:off x="0" y="2067490"/>
            <a:ext cx="12192000" cy="367263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F2B308A9-AAF2-438E-B928-D38BA60A51D7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D15B8BFA-AEA4-4E6A-B20A-18C7E491F26E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D2A6B86-A0AA-4875-A8FF-0A936D655AA6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C02314FB-5559-407B-82D5-80F0322AC960}"/>
              </a:ext>
            </a:extLst>
          </p:cNvPr>
          <p:cNvSpPr txBox="1"/>
          <p:nvPr/>
        </p:nvSpPr>
        <p:spPr>
          <a:xfrm>
            <a:off x="3866147" y="2629589"/>
            <a:ext cx="44597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&amp;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5E52171-721E-409C-99AB-DA67F60D8564}"/>
              </a:ext>
            </a:extLst>
          </p:cNvPr>
          <p:cNvSpPr txBox="1"/>
          <p:nvPr/>
        </p:nvSpPr>
        <p:spPr>
          <a:xfrm>
            <a:off x="3086627" y="3363989"/>
            <a:ext cx="61601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添加小标题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</a:t>
            </a:r>
            <a:endParaRPr lang="zh-CN" altLang="en-US" sz="1200" dirty="0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BE50269-158D-4B3A-94F2-BB9ACDF84CF6}"/>
              </a:ext>
            </a:extLst>
          </p:cNvPr>
          <p:cNvSpPr txBox="1"/>
          <p:nvPr/>
        </p:nvSpPr>
        <p:spPr>
          <a:xfrm>
            <a:off x="2619099" y="4316251"/>
            <a:ext cx="616016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添加小标题</a:t>
            </a:r>
            <a:endParaRPr lang="en-US" altLang="zh-CN" sz="1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</a:t>
            </a:r>
            <a:endParaRPr lang="zh-CN" altLang="en-US" sz="1200" dirty="0"/>
          </a:p>
        </p:txBody>
      </p:sp>
      <p:sp>
        <p:nvSpPr>
          <p:cNvPr id="27" name="任意多边形: 形状 26">
            <a:extLst>
              <a:ext uri="{FF2B5EF4-FFF2-40B4-BE49-F238E27FC236}">
                <a16:creationId xmlns:a16="http://schemas.microsoft.com/office/drawing/2014/main" id="{A930742C-77FB-435E-9918-B59BE5A2E297}"/>
              </a:ext>
            </a:extLst>
          </p:cNvPr>
          <p:cNvSpPr/>
          <p:nvPr/>
        </p:nvSpPr>
        <p:spPr>
          <a:xfrm flipV="1">
            <a:off x="-1" y="1485466"/>
            <a:ext cx="3282624" cy="4302486"/>
          </a:xfrm>
          <a:custGeom>
            <a:avLst/>
            <a:gdLst>
              <a:gd name="connsiteX0" fmla="*/ 704004 w 3282624"/>
              <a:gd name="connsiteY0" fmla="*/ 4302486 h 4302486"/>
              <a:gd name="connsiteX1" fmla="*/ 3282624 w 3282624"/>
              <a:gd name="connsiteY1" fmla="*/ 4302486 h 4302486"/>
              <a:gd name="connsiteX2" fmla="*/ 704004 w 3282624"/>
              <a:gd name="connsiteY2" fmla="*/ 0 h 4302486"/>
              <a:gd name="connsiteX3" fmla="*/ 0 w 3282624"/>
              <a:gd name="connsiteY3" fmla="*/ 4302486 h 4302486"/>
              <a:gd name="connsiteX4" fmla="*/ 704003 w 3282624"/>
              <a:gd name="connsiteY4" fmla="*/ 4302486 h 4302486"/>
              <a:gd name="connsiteX5" fmla="*/ 704003 w 3282624"/>
              <a:gd name="connsiteY5" fmla="*/ 0 h 4302486"/>
              <a:gd name="connsiteX6" fmla="*/ 0 w 3282624"/>
              <a:gd name="connsiteY6" fmla="*/ 0 h 430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82624" h="4302486">
                <a:moveTo>
                  <a:pt x="704004" y="4302486"/>
                </a:moveTo>
                <a:lnTo>
                  <a:pt x="3282624" y="4302486"/>
                </a:lnTo>
                <a:lnTo>
                  <a:pt x="704004" y="0"/>
                </a:lnTo>
                <a:close/>
                <a:moveTo>
                  <a:pt x="0" y="4302486"/>
                </a:moveTo>
                <a:lnTo>
                  <a:pt x="704003" y="4302486"/>
                </a:lnTo>
                <a:lnTo>
                  <a:pt x="704003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8F71"/>
              </a:gs>
              <a:gs pos="100000">
                <a:srgbClr val="31566D"/>
              </a:gs>
            </a:gsLst>
            <a:lin ang="0" scaled="1"/>
            <a:tileRect/>
          </a:gradFill>
          <a:ln>
            <a:noFill/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84925F21-7744-4BA7-AE5D-D850324D4CF5}"/>
              </a:ext>
            </a:extLst>
          </p:cNvPr>
          <p:cNvCxnSpPr/>
          <p:nvPr/>
        </p:nvCxnSpPr>
        <p:spPr>
          <a:xfrm>
            <a:off x="5590674" y="3168340"/>
            <a:ext cx="1010652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任意多边形: 形状 30">
            <a:extLst>
              <a:ext uri="{FF2B5EF4-FFF2-40B4-BE49-F238E27FC236}">
                <a16:creationId xmlns:a16="http://schemas.microsoft.com/office/drawing/2014/main" id="{020F3ED0-D73E-43E7-915E-27BA407BABD2}"/>
              </a:ext>
            </a:extLst>
          </p:cNvPr>
          <p:cNvSpPr/>
          <p:nvPr/>
        </p:nvSpPr>
        <p:spPr>
          <a:xfrm rot="10800000" flipV="1">
            <a:off x="8909376" y="2024942"/>
            <a:ext cx="3282624" cy="4302486"/>
          </a:xfrm>
          <a:custGeom>
            <a:avLst/>
            <a:gdLst>
              <a:gd name="connsiteX0" fmla="*/ 704004 w 3282624"/>
              <a:gd name="connsiteY0" fmla="*/ 4302486 h 4302486"/>
              <a:gd name="connsiteX1" fmla="*/ 3282624 w 3282624"/>
              <a:gd name="connsiteY1" fmla="*/ 4302486 h 4302486"/>
              <a:gd name="connsiteX2" fmla="*/ 704004 w 3282624"/>
              <a:gd name="connsiteY2" fmla="*/ 0 h 4302486"/>
              <a:gd name="connsiteX3" fmla="*/ 0 w 3282624"/>
              <a:gd name="connsiteY3" fmla="*/ 4302486 h 4302486"/>
              <a:gd name="connsiteX4" fmla="*/ 704003 w 3282624"/>
              <a:gd name="connsiteY4" fmla="*/ 4302486 h 4302486"/>
              <a:gd name="connsiteX5" fmla="*/ 704003 w 3282624"/>
              <a:gd name="connsiteY5" fmla="*/ 0 h 4302486"/>
              <a:gd name="connsiteX6" fmla="*/ 0 w 3282624"/>
              <a:gd name="connsiteY6" fmla="*/ 0 h 43024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282624" h="4302486">
                <a:moveTo>
                  <a:pt x="704004" y="4302486"/>
                </a:moveTo>
                <a:lnTo>
                  <a:pt x="3282624" y="4302486"/>
                </a:lnTo>
                <a:lnTo>
                  <a:pt x="704004" y="0"/>
                </a:lnTo>
                <a:close/>
                <a:moveTo>
                  <a:pt x="0" y="4302486"/>
                </a:moveTo>
                <a:lnTo>
                  <a:pt x="704003" y="4302486"/>
                </a:lnTo>
                <a:lnTo>
                  <a:pt x="704003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F8F71"/>
              </a:gs>
              <a:gs pos="100000">
                <a:srgbClr val="31566D"/>
              </a:gs>
            </a:gsLst>
            <a:lin ang="0" scaled="1"/>
            <a:tileRect/>
          </a:gradFill>
          <a:ln>
            <a:noFill/>
          </a:ln>
          <a:effectLst>
            <a:outerShdw blurRad="50800" dist="38100" dir="10800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3BEEFD25-6F76-4141-AAE4-276246861FDC}"/>
              </a:ext>
            </a:extLst>
          </p:cNvPr>
          <p:cNvCxnSpPr>
            <a:cxnSpLocks/>
          </p:cNvCxnSpPr>
          <p:nvPr/>
        </p:nvCxnSpPr>
        <p:spPr>
          <a:xfrm>
            <a:off x="5197642" y="1891325"/>
            <a:ext cx="6994358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0F8F71">
                    <a:alpha val="0"/>
                  </a:srgbClr>
                </a:gs>
                <a:gs pos="100000">
                  <a:srgbClr val="0F8F71"/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1D27C4C6-7DD5-48FD-9987-A8702AABE193}"/>
              </a:ext>
            </a:extLst>
          </p:cNvPr>
          <p:cNvCxnSpPr>
            <a:cxnSpLocks/>
          </p:cNvCxnSpPr>
          <p:nvPr/>
        </p:nvCxnSpPr>
        <p:spPr>
          <a:xfrm>
            <a:off x="0" y="5918582"/>
            <a:ext cx="6994358" cy="0"/>
          </a:xfrm>
          <a:prstGeom prst="line">
            <a:avLst/>
          </a:prstGeom>
          <a:ln w="15875">
            <a:gradFill flip="none" rotWithShape="1">
              <a:gsLst>
                <a:gs pos="0">
                  <a:srgbClr val="0F8F71"/>
                </a:gs>
                <a:gs pos="100000">
                  <a:srgbClr val="0F8F71">
                    <a:alpha val="0"/>
                  </a:srgbClr>
                </a:gs>
              </a:gsLst>
              <a:lin ang="0" scaled="1"/>
              <a:tileRect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3325441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75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250"/>
                            </p:stCondLst>
                            <p:childTnLst>
                              <p:par>
                                <p:cTn id="44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750"/>
                            </p:stCondLst>
                            <p:childTnLst>
                              <p:par>
                                <p:cTn id="48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26" grpId="0" animBg="1"/>
      <p:bldP spid="12" grpId="0" animBg="1"/>
      <p:bldP spid="6" grpId="0"/>
      <p:bldP spid="13" grpId="0"/>
      <p:bldP spid="14" grpId="0"/>
      <p:bldP spid="17" grpId="0"/>
      <p:bldP spid="27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9301662-6763-4F19-A1D2-88A89C8CB256}"/>
              </a:ext>
            </a:extLst>
          </p:cNvPr>
          <p:cNvSpPr txBox="1"/>
          <p:nvPr/>
        </p:nvSpPr>
        <p:spPr>
          <a:xfrm>
            <a:off x="930442" y="1152331"/>
            <a:ext cx="436345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3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添加标题</a:t>
            </a:r>
            <a:endParaRPr lang="en-US" altLang="zh-CN" sz="32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97A0463-A2BC-49D6-B5FB-B5D1E3F04866}"/>
              </a:ext>
            </a:extLst>
          </p:cNvPr>
          <p:cNvGrpSpPr/>
          <p:nvPr/>
        </p:nvGrpSpPr>
        <p:grpSpPr>
          <a:xfrm>
            <a:off x="2382064" y="2326070"/>
            <a:ext cx="2086728" cy="1535282"/>
            <a:chOff x="2382064" y="2858770"/>
            <a:chExt cx="2086728" cy="1535282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0F5E8FB2-F9B9-4AE2-9034-D65ECBD56102}"/>
                </a:ext>
              </a:extLst>
            </p:cNvPr>
            <p:cNvSpPr/>
            <p:nvPr/>
          </p:nvSpPr>
          <p:spPr>
            <a:xfrm>
              <a:off x="2988050" y="3130215"/>
              <a:ext cx="874755" cy="874755"/>
            </a:xfrm>
            <a:prstGeom prst="ellipse">
              <a:avLst/>
            </a:prstGeom>
            <a:noFill/>
            <a:ln w="19050">
              <a:solidFill>
                <a:srgbClr val="3156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18" name="图表 17">
              <a:extLst>
                <a:ext uri="{FF2B5EF4-FFF2-40B4-BE49-F238E27FC236}">
                  <a16:creationId xmlns:a16="http://schemas.microsoft.com/office/drawing/2014/main" id="{5DF5C3AE-8287-4725-9F64-DF1629C292B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73388521"/>
                </p:ext>
              </p:extLst>
            </p:nvPr>
          </p:nvGraphicFramePr>
          <p:xfrm>
            <a:off x="2382064" y="2858770"/>
            <a:ext cx="2086728" cy="14130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11" name="文本框 1">
              <a:extLst>
                <a:ext uri="{FF2B5EF4-FFF2-40B4-BE49-F238E27FC236}">
                  <a16:creationId xmlns:a16="http://schemas.microsoft.com/office/drawing/2014/main" id="{7816BD99-C04B-4D60-AA05-6749FF2A5F95}"/>
                </a:ext>
              </a:extLst>
            </p:cNvPr>
            <p:cNvSpPr txBox="1"/>
            <p:nvPr/>
          </p:nvSpPr>
          <p:spPr>
            <a:xfrm>
              <a:off x="2718028" y="4086275"/>
              <a:ext cx="13600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</p:grpSp>
      <p:sp>
        <p:nvSpPr>
          <p:cNvPr id="12" name="文本框 11">
            <a:extLst>
              <a:ext uri="{FF2B5EF4-FFF2-40B4-BE49-F238E27FC236}">
                <a16:creationId xmlns:a16="http://schemas.microsoft.com/office/drawing/2014/main" id="{097B25DF-B9E0-4C18-BD3D-E78624FBC469}"/>
              </a:ext>
            </a:extLst>
          </p:cNvPr>
          <p:cNvSpPr txBox="1"/>
          <p:nvPr/>
        </p:nvSpPr>
        <p:spPr>
          <a:xfrm>
            <a:off x="930442" y="4010612"/>
            <a:ext cx="51655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。</a:t>
            </a:r>
          </a:p>
        </p:txBody>
      </p:sp>
      <p:grpSp>
        <p:nvGrpSpPr>
          <p:cNvPr id="17" name="组合 16">
            <a:extLst>
              <a:ext uri="{FF2B5EF4-FFF2-40B4-BE49-F238E27FC236}">
                <a16:creationId xmlns:a16="http://schemas.microsoft.com/office/drawing/2014/main" id="{E1AF417F-649E-4D2D-92B3-082E79DD2B4C}"/>
              </a:ext>
            </a:extLst>
          </p:cNvPr>
          <p:cNvGrpSpPr/>
          <p:nvPr/>
        </p:nvGrpSpPr>
        <p:grpSpPr>
          <a:xfrm>
            <a:off x="930442" y="5202157"/>
            <a:ext cx="5165558" cy="590574"/>
            <a:chOff x="930442" y="5202157"/>
            <a:chExt cx="5165558" cy="590574"/>
          </a:xfrm>
        </p:grpSpPr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DBA3198D-F784-417C-BA4F-9AFBF4869584}"/>
                </a:ext>
              </a:extLst>
            </p:cNvPr>
            <p:cNvSpPr txBox="1"/>
            <p:nvPr/>
          </p:nvSpPr>
          <p:spPr>
            <a:xfrm>
              <a:off x="930442" y="5202157"/>
              <a:ext cx="101441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08369F0B-4119-4035-94C1-57B591C50FD5}"/>
                </a:ext>
              </a:extLst>
            </p:cNvPr>
            <p:cNvGrpSpPr/>
            <p:nvPr/>
          </p:nvGrpSpPr>
          <p:grpSpPr>
            <a:xfrm>
              <a:off x="1030605" y="5515732"/>
              <a:ext cx="5065395" cy="276999"/>
              <a:chOff x="1030605" y="5515732"/>
              <a:chExt cx="5065395" cy="276999"/>
            </a:xfrm>
          </p:grpSpPr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AA8C2B97-EAB3-4BB7-A09F-48691F015BFA}"/>
                  </a:ext>
                </a:extLst>
              </p:cNvPr>
              <p:cNvGrpSpPr/>
              <p:nvPr/>
            </p:nvGrpSpPr>
            <p:grpSpPr>
              <a:xfrm>
                <a:off x="1030605" y="5600231"/>
                <a:ext cx="4527233" cy="108000"/>
                <a:chOff x="1030605" y="5600231"/>
                <a:chExt cx="4527233" cy="108000"/>
              </a:xfrm>
            </p:grpSpPr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7C0C41F6-EAC2-474E-B0B7-45117242DDCC}"/>
                    </a:ext>
                  </a:extLst>
                </p:cNvPr>
                <p:cNvSpPr/>
                <p:nvPr/>
              </p:nvSpPr>
              <p:spPr>
                <a:xfrm>
                  <a:off x="1030605" y="5600231"/>
                  <a:ext cx="4527233" cy="108000"/>
                </a:xfrm>
                <a:prstGeom prst="rect">
                  <a:avLst/>
                </a:prstGeom>
                <a:solidFill>
                  <a:srgbClr val="0F8F7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5" name="矩形 14">
                  <a:extLst>
                    <a:ext uri="{FF2B5EF4-FFF2-40B4-BE49-F238E27FC236}">
                      <a16:creationId xmlns:a16="http://schemas.microsoft.com/office/drawing/2014/main" id="{55A6D8F9-D333-40EA-A8C0-D159CB8030F9}"/>
                    </a:ext>
                  </a:extLst>
                </p:cNvPr>
                <p:cNvSpPr/>
                <p:nvPr/>
              </p:nvSpPr>
              <p:spPr>
                <a:xfrm>
                  <a:off x="1030606" y="5600231"/>
                  <a:ext cx="3374844" cy="108000"/>
                </a:xfrm>
                <a:prstGeom prst="rect">
                  <a:avLst/>
                </a:prstGeom>
                <a:solidFill>
                  <a:srgbClr val="31566D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sp>
            <p:nvSpPr>
              <p:cNvPr id="16" name="文本框 15">
                <a:extLst>
                  <a:ext uri="{FF2B5EF4-FFF2-40B4-BE49-F238E27FC236}">
                    <a16:creationId xmlns:a16="http://schemas.microsoft.com/office/drawing/2014/main" id="{1546210B-A282-403F-967E-3D2B9CF7A39D}"/>
                  </a:ext>
                </a:extLst>
              </p:cNvPr>
              <p:cNvSpPr txBox="1"/>
              <p:nvPr/>
            </p:nvSpPr>
            <p:spPr>
              <a:xfrm>
                <a:off x="5557838" y="5515732"/>
                <a:ext cx="538162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74%</a:t>
                </a:r>
                <a:endPara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</p:grp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6AE199A2-4E6E-4181-BD2C-5228D985B192}"/>
              </a:ext>
            </a:extLst>
          </p:cNvPr>
          <p:cNvGrpSpPr/>
          <p:nvPr/>
        </p:nvGrpSpPr>
        <p:grpSpPr>
          <a:xfrm>
            <a:off x="4077746" y="2326070"/>
            <a:ext cx="2086728" cy="1535282"/>
            <a:chOff x="2382064" y="2858770"/>
            <a:chExt cx="2086728" cy="1535282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F65A7D3-3E1C-4402-8AA4-596D53A127D5}"/>
                </a:ext>
              </a:extLst>
            </p:cNvPr>
            <p:cNvSpPr/>
            <p:nvPr/>
          </p:nvSpPr>
          <p:spPr>
            <a:xfrm>
              <a:off x="2988050" y="3130215"/>
              <a:ext cx="874755" cy="874755"/>
            </a:xfrm>
            <a:prstGeom prst="ellipse">
              <a:avLst/>
            </a:prstGeom>
            <a:noFill/>
            <a:ln w="19050">
              <a:solidFill>
                <a:srgbClr val="3156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1" name="图表 20">
              <a:extLst>
                <a:ext uri="{FF2B5EF4-FFF2-40B4-BE49-F238E27FC236}">
                  <a16:creationId xmlns:a16="http://schemas.microsoft.com/office/drawing/2014/main" id="{8B75CF8B-D7CC-428A-AFA8-77BCB62C209D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122546213"/>
                </p:ext>
              </p:extLst>
            </p:nvPr>
          </p:nvGraphicFramePr>
          <p:xfrm>
            <a:off x="2382064" y="2858770"/>
            <a:ext cx="2086728" cy="14130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4"/>
            </a:graphicData>
          </a:graphic>
        </p:graphicFrame>
        <p:sp>
          <p:nvSpPr>
            <p:cNvPr id="22" name="文本框 1">
              <a:extLst>
                <a:ext uri="{FF2B5EF4-FFF2-40B4-BE49-F238E27FC236}">
                  <a16:creationId xmlns:a16="http://schemas.microsoft.com/office/drawing/2014/main" id="{ADC89365-63EA-4207-96A6-266577EDC0C5}"/>
                </a:ext>
              </a:extLst>
            </p:cNvPr>
            <p:cNvSpPr txBox="1"/>
            <p:nvPr/>
          </p:nvSpPr>
          <p:spPr>
            <a:xfrm>
              <a:off x="2718028" y="4086275"/>
              <a:ext cx="13600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F6FB2479-E227-44A1-A1E9-2A7124007843}"/>
              </a:ext>
            </a:extLst>
          </p:cNvPr>
          <p:cNvGrpSpPr/>
          <p:nvPr/>
        </p:nvGrpSpPr>
        <p:grpSpPr>
          <a:xfrm>
            <a:off x="631300" y="2326070"/>
            <a:ext cx="2086728" cy="1535282"/>
            <a:chOff x="2382064" y="2858770"/>
            <a:chExt cx="2086728" cy="1535282"/>
          </a:xfrm>
        </p:grpSpPr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1A03D103-52ED-4751-AEF3-D57D9445416B}"/>
                </a:ext>
              </a:extLst>
            </p:cNvPr>
            <p:cNvSpPr/>
            <p:nvPr/>
          </p:nvSpPr>
          <p:spPr>
            <a:xfrm>
              <a:off x="2988050" y="3130215"/>
              <a:ext cx="874755" cy="874755"/>
            </a:xfrm>
            <a:prstGeom prst="ellipse">
              <a:avLst/>
            </a:prstGeom>
            <a:noFill/>
            <a:ln w="19050">
              <a:solidFill>
                <a:srgbClr val="31566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5" name="图表 24">
              <a:extLst>
                <a:ext uri="{FF2B5EF4-FFF2-40B4-BE49-F238E27FC236}">
                  <a16:creationId xmlns:a16="http://schemas.microsoft.com/office/drawing/2014/main" id="{CDB8F4C0-FC29-4922-86B9-9F4EC343FAA7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234876973"/>
                </p:ext>
              </p:extLst>
            </p:nvPr>
          </p:nvGraphicFramePr>
          <p:xfrm>
            <a:off x="2382064" y="2858770"/>
            <a:ext cx="2086728" cy="1413097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5"/>
            </a:graphicData>
          </a:graphic>
        </p:graphicFrame>
        <p:sp>
          <p:nvSpPr>
            <p:cNvPr id="26" name="文本框 1">
              <a:extLst>
                <a:ext uri="{FF2B5EF4-FFF2-40B4-BE49-F238E27FC236}">
                  <a16:creationId xmlns:a16="http://schemas.microsoft.com/office/drawing/2014/main" id="{07E836FD-D24C-4479-8095-2C3C033F30B0}"/>
                </a:ext>
              </a:extLst>
            </p:cNvPr>
            <p:cNvSpPr txBox="1"/>
            <p:nvPr/>
          </p:nvSpPr>
          <p:spPr>
            <a:xfrm>
              <a:off x="2718028" y="4086275"/>
              <a:ext cx="136003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lvl1pPr marL="0" indent="0">
                <a:defRPr sz="1100">
                  <a:latin typeface="+mn-lt"/>
                  <a:ea typeface="+mn-ea"/>
                  <a:cs typeface="+mn-cs"/>
                </a:defRPr>
              </a:lvl1pPr>
              <a:lvl2pPr marL="457200" indent="0">
                <a:defRPr sz="1100">
                  <a:latin typeface="+mn-lt"/>
                  <a:ea typeface="+mn-ea"/>
                  <a:cs typeface="+mn-cs"/>
                </a:defRPr>
              </a:lvl2pPr>
              <a:lvl3pPr marL="914400" indent="0">
                <a:defRPr sz="1100">
                  <a:latin typeface="+mn-lt"/>
                  <a:ea typeface="+mn-ea"/>
                  <a:cs typeface="+mn-cs"/>
                </a:defRPr>
              </a:lvl3pPr>
              <a:lvl4pPr marL="1371600" indent="0">
                <a:defRPr sz="1100">
                  <a:latin typeface="+mn-lt"/>
                  <a:ea typeface="+mn-ea"/>
                  <a:cs typeface="+mn-cs"/>
                </a:defRPr>
              </a:lvl4pPr>
              <a:lvl5pPr marL="1828800" indent="0">
                <a:defRPr sz="1100">
                  <a:latin typeface="+mn-lt"/>
                  <a:ea typeface="+mn-ea"/>
                  <a:cs typeface="+mn-cs"/>
                </a:defRPr>
              </a:lvl5pPr>
              <a:lvl6pPr marL="2286000" indent="0">
                <a:defRPr sz="1100">
                  <a:latin typeface="+mn-lt"/>
                  <a:ea typeface="+mn-ea"/>
                  <a:cs typeface="+mn-cs"/>
                </a:defRPr>
              </a:lvl6pPr>
              <a:lvl7pPr marL="2743200" indent="0">
                <a:defRPr sz="1100">
                  <a:latin typeface="+mn-lt"/>
                  <a:ea typeface="+mn-ea"/>
                  <a:cs typeface="+mn-cs"/>
                </a:defRPr>
              </a:lvl7pPr>
              <a:lvl8pPr marL="3200400" indent="0">
                <a:defRPr sz="1100">
                  <a:latin typeface="+mn-lt"/>
                  <a:ea typeface="+mn-ea"/>
                  <a:cs typeface="+mn-cs"/>
                </a:defRPr>
              </a:lvl8pPr>
              <a:lvl9pPr marL="3657600" indent="0">
                <a:defRPr sz="1100"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zh-CN" altLang="en-US" sz="1400" dirty="0">
                  <a:solidFill>
                    <a:schemeClr val="tx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</a:t>
              </a: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8A9FCD00-9E3F-49CE-86EB-C871B3A4BCC0}"/>
              </a:ext>
            </a:extLst>
          </p:cNvPr>
          <p:cNvGrpSpPr/>
          <p:nvPr/>
        </p:nvGrpSpPr>
        <p:grpSpPr>
          <a:xfrm>
            <a:off x="6091694" y="831259"/>
            <a:ext cx="5513023" cy="4948842"/>
            <a:chOff x="6091694" y="831259"/>
            <a:chExt cx="5513023" cy="4948842"/>
          </a:xfrm>
        </p:grpSpPr>
        <p:pic>
          <p:nvPicPr>
            <p:cNvPr id="6" name="图片 5">
              <a:extLst>
                <a:ext uri="{FF2B5EF4-FFF2-40B4-BE49-F238E27FC236}">
                  <a16:creationId xmlns:a16="http://schemas.microsoft.com/office/drawing/2014/main" id="{53972386-4546-4208-BFBD-276E9B60247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94" r="8152"/>
            <a:stretch/>
          </p:blipFill>
          <p:spPr>
            <a:xfrm>
              <a:off x="6100307" y="831259"/>
              <a:ext cx="5504410" cy="4948842"/>
            </a:xfrm>
            <a:prstGeom prst="rect">
              <a:avLst/>
            </a:prstGeom>
          </p:spPr>
        </p:pic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39F5919-B6EE-4B00-B749-E4D098631E45}"/>
                </a:ext>
              </a:extLst>
            </p:cNvPr>
            <p:cNvSpPr/>
            <p:nvPr/>
          </p:nvSpPr>
          <p:spPr>
            <a:xfrm>
              <a:off x="6091694" y="831259"/>
              <a:ext cx="5504410" cy="4948842"/>
            </a:xfrm>
            <a:prstGeom prst="rect">
              <a:avLst/>
            </a:prstGeom>
            <a:gradFill flip="none" rotWithShape="1">
              <a:gsLst>
                <a:gs pos="0">
                  <a:srgbClr val="0F8F71">
                    <a:alpha val="80000"/>
                  </a:srgbClr>
                </a:gs>
                <a:gs pos="100000">
                  <a:srgbClr val="31566D">
                    <a:alpha val="80000"/>
                  </a:srgb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F471FAB8-F3C2-4D06-BC59-5A06A2AE2B71}"/>
              </a:ext>
            </a:extLst>
          </p:cNvPr>
          <p:cNvGrpSpPr/>
          <p:nvPr/>
        </p:nvGrpSpPr>
        <p:grpSpPr>
          <a:xfrm>
            <a:off x="7683553" y="5437028"/>
            <a:ext cx="2320692" cy="686146"/>
            <a:chOff x="7764379" y="5542916"/>
            <a:chExt cx="2320692" cy="686146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5185EAF0-B94F-436E-A923-39136B6107AA}"/>
                </a:ext>
              </a:extLst>
            </p:cNvPr>
            <p:cNvSpPr/>
            <p:nvPr/>
          </p:nvSpPr>
          <p:spPr>
            <a:xfrm>
              <a:off x="7764379" y="5542916"/>
              <a:ext cx="2320692" cy="686146"/>
            </a:xfrm>
            <a:prstGeom prst="rect">
              <a:avLst/>
            </a:prstGeom>
            <a:solidFill>
              <a:srgbClr val="3156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F547483-5208-4FA4-9C26-2058F10424DA}"/>
                </a:ext>
              </a:extLst>
            </p:cNvPr>
            <p:cNvSpPr txBox="1"/>
            <p:nvPr/>
          </p:nvSpPr>
          <p:spPr>
            <a:xfrm>
              <a:off x="8144773" y="5655157"/>
              <a:ext cx="155990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MORE</a:t>
              </a:r>
              <a:endPara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20118C6D-1A3E-4B01-B1CD-FAD43D344EA4}"/>
              </a:ext>
            </a:extLst>
          </p:cNvPr>
          <p:cNvGrpSpPr/>
          <p:nvPr/>
        </p:nvGrpSpPr>
        <p:grpSpPr>
          <a:xfrm>
            <a:off x="6968059" y="2201621"/>
            <a:ext cx="3751680" cy="2352228"/>
            <a:chOff x="6968059" y="2201621"/>
            <a:chExt cx="3751680" cy="2352228"/>
          </a:xfrm>
        </p:grpSpPr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328F7FAA-F499-4CE9-A1A7-D8B9B0B87688}"/>
                </a:ext>
              </a:extLst>
            </p:cNvPr>
            <p:cNvSpPr txBox="1"/>
            <p:nvPr/>
          </p:nvSpPr>
          <p:spPr>
            <a:xfrm>
              <a:off x="7548405" y="2201621"/>
              <a:ext cx="2590989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8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45.9k</a:t>
              </a:r>
              <a:endParaRPr lang="zh-CN" altLang="en-US" sz="4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  <p:sp>
          <p:nvSpPr>
            <p:cNvPr id="30" name="文本框 29">
              <a:extLst>
                <a:ext uri="{FF2B5EF4-FFF2-40B4-BE49-F238E27FC236}">
                  <a16:creationId xmlns:a16="http://schemas.microsoft.com/office/drawing/2014/main" id="{0A7249F7-BF06-42C3-AFE5-0990C6D1C26B}"/>
                </a:ext>
              </a:extLst>
            </p:cNvPr>
            <p:cNvSpPr txBox="1"/>
            <p:nvPr/>
          </p:nvSpPr>
          <p:spPr>
            <a:xfrm>
              <a:off x="6968059" y="3168854"/>
              <a:ext cx="3751680" cy="138499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，将你需要表达的意思表述清楚，不宜冗长，控制好字数，与设计排版相符合，保持美观大方。在这里添加你的详细小段落文本内容，与标题相关并符合整体语言风格内容请简洁，尽量生动。</a:t>
              </a:r>
            </a:p>
            <a:p>
              <a:pPr algn="ctr"/>
              <a:endPara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9D77A946-CD2E-496B-9D1F-C6A1B6A2FF0F}"/>
              </a:ext>
            </a:extLst>
          </p:cNvPr>
          <p:cNvCxnSpPr>
            <a:cxnSpLocks/>
          </p:cNvCxnSpPr>
          <p:nvPr/>
        </p:nvCxnSpPr>
        <p:spPr>
          <a:xfrm>
            <a:off x="1030605" y="2277809"/>
            <a:ext cx="846321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720211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1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9" dur="1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750"/>
                            </p:stCondLst>
                            <p:childTnLst>
                              <p:par>
                                <p:cTn id="2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500"/>
                            </p:stCondLst>
                            <p:childTnLst>
                              <p:par>
                                <p:cTn id="2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500"/>
                            </p:stCondLst>
                            <p:childTnLst>
                              <p:par>
                                <p:cTn id="32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500"/>
                            </p:stCondLst>
                            <p:childTnLst>
                              <p:par>
                                <p:cTn id="3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25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1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61BDF12A-3C42-4569-8C5E-A2296D651BF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914525"/>
            <a:ext cx="12192000" cy="2900364"/>
          </a:xfrm>
          <a:prstGeom prst="rect">
            <a:avLst/>
          </a:prstGeom>
        </p:spPr>
      </p:pic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D356366-EA09-45DF-AAAC-20D0944C6007}"/>
              </a:ext>
            </a:extLst>
          </p:cNvPr>
          <p:cNvCxnSpPr/>
          <p:nvPr/>
        </p:nvCxnSpPr>
        <p:spPr>
          <a:xfrm>
            <a:off x="3741420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>
            <a:extLst>
              <a:ext uri="{FF2B5EF4-FFF2-40B4-BE49-F238E27FC236}">
                <a16:creationId xmlns:a16="http://schemas.microsoft.com/office/drawing/2014/main" id="{FBCB2222-D7B9-4B77-A9E4-660358CF6417}"/>
              </a:ext>
            </a:extLst>
          </p:cNvPr>
          <p:cNvSpPr txBox="1"/>
          <p:nvPr/>
        </p:nvSpPr>
        <p:spPr>
          <a:xfrm>
            <a:off x="4700588" y="530572"/>
            <a:ext cx="279082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此处添加标题</a:t>
            </a:r>
            <a:endParaRPr lang="en-US" altLang="zh-CN" sz="32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en-US" altLang="zh-CN" sz="1400" dirty="0">
                <a:solidFill>
                  <a:srgbClr val="0F8F7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Add the title here</a:t>
            </a:r>
            <a:endParaRPr lang="zh-CN" altLang="en-US" sz="1400" dirty="0">
              <a:solidFill>
                <a:srgbClr val="0F8F7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5ADE3029-C250-4920-B249-53A3E02B25C2}"/>
              </a:ext>
            </a:extLst>
          </p:cNvPr>
          <p:cNvCxnSpPr/>
          <p:nvPr/>
        </p:nvCxnSpPr>
        <p:spPr>
          <a:xfrm>
            <a:off x="7356475" y="822960"/>
            <a:ext cx="1082040" cy="0"/>
          </a:xfrm>
          <a:prstGeom prst="line">
            <a:avLst/>
          </a:prstGeom>
          <a:ln w="15875">
            <a:solidFill>
              <a:srgbClr val="0F8F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组合 4">
            <a:extLst>
              <a:ext uri="{FF2B5EF4-FFF2-40B4-BE49-F238E27FC236}">
                <a16:creationId xmlns:a16="http://schemas.microsoft.com/office/drawing/2014/main" id="{8DE80D94-2453-452E-9A13-964CF7286354}"/>
              </a:ext>
            </a:extLst>
          </p:cNvPr>
          <p:cNvGrpSpPr/>
          <p:nvPr/>
        </p:nvGrpSpPr>
        <p:grpSpPr>
          <a:xfrm>
            <a:off x="3700463" y="3757031"/>
            <a:ext cx="2000250" cy="2278009"/>
            <a:chOff x="3700463" y="3757031"/>
            <a:chExt cx="2000250" cy="2278009"/>
          </a:xfrm>
        </p:grpSpPr>
        <p:grpSp>
          <p:nvGrpSpPr>
            <p:cNvPr id="78" name="组合 77">
              <a:extLst>
                <a:ext uri="{FF2B5EF4-FFF2-40B4-BE49-F238E27FC236}">
                  <a16:creationId xmlns:a16="http://schemas.microsoft.com/office/drawing/2014/main" id="{852F2958-0ECF-44DF-97F6-9B6BBB1C9AE7}"/>
                </a:ext>
              </a:extLst>
            </p:cNvPr>
            <p:cNvGrpSpPr/>
            <p:nvPr/>
          </p:nvGrpSpPr>
          <p:grpSpPr>
            <a:xfrm>
              <a:off x="3700463" y="3757031"/>
              <a:ext cx="2000250" cy="2278009"/>
              <a:chOff x="1042988" y="4394254"/>
              <a:chExt cx="2000250" cy="2278009"/>
            </a:xfrm>
          </p:grpSpPr>
          <p:sp>
            <p:nvSpPr>
              <p:cNvPr id="7" name="矩形 6">
                <a:extLst>
                  <a:ext uri="{FF2B5EF4-FFF2-40B4-BE49-F238E27FC236}">
                    <a16:creationId xmlns:a16="http://schemas.microsoft.com/office/drawing/2014/main" id="{35D159FF-8353-4FFF-892D-050BD92260A7}"/>
                  </a:ext>
                </a:extLst>
              </p:cNvPr>
              <p:cNvSpPr/>
              <p:nvPr/>
            </p:nvSpPr>
            <p:spPr>
              <a:xfrm>
                <a:off x="1042988" y="4394254"/>
                <a:ext cx="2000250" cy="2278009"/>
              </a:xfrm>
              <a:prstGeom prst="rect">
                <a:avLst/>
              </a:prstGeom>
              <a:gradFill flip="none" rotWithShape="1">
                <a:gsLst>
                  <a:gs pos="0">
                    <a:srgbClr val="0F8F71"/>
                  </a:gs>
                  <a:gs pos="100000">
                    <a:srgbClr val="31566D">
                      <a:alpha val="99000"/>
                    </a:srgbClr>
                  </a:gs>
                </a:gsLst>
                <a:lin ang="13500000" scaled="1"/>
                <a:tileRect/>
              </a:gradFill>
              <a:ln>
                <a:noFill/>
              </a:ln>
              <a:effectLst>
                <a:outerShdw blurRad="63500" sx="104000" sy="104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3" name="文本框 12">
                <a:extLst>
                  <a:ext uri="{FF2B5EF4-FFF2-40B4-BE49-F238E27FC236}">
                    <a16:creationId xmlns:a16="http://schemas.microsoft.com/office/drawing/2014/main" id="{99E82E1D-A316-4DE3-84E7-89FA742C1BBE}"/>
                  </a:ext>
                </a:extLst>
              </p:cNvPr>
              <p:cNvSpPr txBox="1"/>
              <p:nvPr/>
            </p:nvSpPr>
            <p:spPr>
              <a:xfrm>
                <a:off x="1214438" y="5422108"/>
                <a:ext cx="165735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>
                    <a:solidFill>
                      <a:schemeClr val="bg1"/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在这里添加你的详细小段落文本内容，与标题相关并符合整体语言风格内容请简洁，尽量生动。</a:t>
                </a: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1810A12A-247B-4D0F-88DD-BB9131369DE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10621" y="6544929"/>
                <a:ext cx="664984" cy="0"/>
              </a:xfrm>
              <a:prstGeom prst="line">
                <a:avLst/>
              </a:prstGeom>
              <a:ln w="15875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Freeform 18">
              <a:extLst>
                <a:ext uri="{FF2B5EF4-FFF2-40B4-BE49-F238E27FC236}">
                  <a16:creationId xmlns:a16="http://schemas.microsoft.com/office/drawing/2014/main" id="{2FA72CE3-6D63-4765-9491-167D4E1EE194}"/>
                </a:ext>
              </a:extLst>
            </p:cNvPr>
            <p:cNvSpPr/>
            <p:nvPr/>
          </p:nvSpPr>
          <p:spPr>
            <a:xfrm>
              <a:off x="4508426" y="4072235"/>
              <a:ext cx="384324" cy="577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258" y="15160"/>
                  </a:moveTo>
                  <a:cubicBezTo>
                    <a:pt x="6258" y="15429"/>
                    <a:pt x="6258" y="15429"/>
                    <a:pt x="6258" y="15429"/>
                  </a:cubicBezTo>
                  <a:cubicBezTo>
                    <a:pt x="6258" y="15831"/>
                    <a:pt x="6258" y="15831"/>
                    <a:pt x="6258" y="15831"/>
                  </a:cubicBezTo>
                  <a:cubicBezTo>
                    <a:pt x="6258" y="15965"/>
                    <a:pt x="6258" y="15965"/>
                    <a:pt x="6258" y="16099"/>
                  </a:cubicBezTo>
                  <a:cubicBezTo>
                    <a:pt x="6662" y="16502"/>
                    <a:pt x="6662" y="16502"/>
                    <a:pt x="6662" y="16502"/>
                  </a:cubicBezTo>
                  <a:cubicBezTo>
                    <a:pt x="6258" y="16904"/>
                    <a:pt x="6258" y="16904"/>
                    <a:pt x="6258" y="16904"/>
                  </a:cubicBezTo>
                  <a:cubicBezTo>
                    <a:pt x="6258" y="17039"/>
                    <a:pt x="6258" y="17173"/>
                    <a:pt x="6258" y="17441"/>
                  </a:cubicBezTo>
                  <a:cubicBezTo>
                    <a:pt x="6662" y="17843"/>
                    <a:pt x="6662" y="17843"/>
                    <a:pt x="6662" y="17843"/>
                  </a:cubicBezTo>
                  <a:cubicBezTo>
                    <a:pt x="6258" y="18246"/>
                    <a:pt x="6258" y="18246"/>
                    <a:pt x="6258" y="18246"/>
                  </a:cubicBezTo>
                  <a:cubicBezTo>
                    <a:pt x="6258" y="18380"/>
                    <a:pt x="6258" y="18514"/>
                    <a:pt x="6258" y="18648"/>
                  </a:cubicBezTo>
                  <a:cubicBezTo>
                    <a:pt x="6662" y="19051"/>
                    <a:pt x="6662" y="19051"/>
                    <a:pt x="6662" y="19051"/>
                  </a:cubicBezTo>
                  <a:cubicBezTo>
                    <a:pt x="6258" y="19588"/>
                    <a:pt x="6258" y="19588"/>
                    <a:pt x="6258" y="19588"/>
                  </a:cubicBezTo>
                  <a:cubicBezTo>
                    <a:pt x="6258" y="19588"/>
                    <a:pt x="6258" y="19722"/>
                    <a:pt x="6258" y="19722"/>
                  </a:cubicBezTo>
                  <a:cubicBezTo>
                    <a:pt x="6258" y="20124"/>
                    <a:pt x="6662" y="20661"/>
                    <a:pt x="8479" y="20929"/>
                  </a:cubicBezTo>
                  <a:cubicBezTo>
                    <a:pt x="8680" y="21332"/>
                    <a:pt x="9488" y="21600"/>
                    <a:pt x="10699" y="21600"/>
                  </a:cubicBezTo>
                  <a:cubicBezTo>
                    <a:pt x="11910" y="21600"/>
                    <a:pt x="12718" y="21332"/>
                    <a:pt x="13121" y="20929"/>
                  </a:cubicBezTo>
                  <a:cubicBezTo>
                    <a:pt x="14736" y="20661"/>
                    <a:pt x="15140" y="20258"/>
                    <a:pt x="15140" y="19856"/>
                  </a:cubicBezTo>
                  <a:cubicBezTo>
                    <a:pt x="15544" y="19319"/>
                    <a:pt x="15544" y="19319"/>
                    <a:pt x="15544" y="19319"/>
                  </a:cubicBezTo>
                  <a:cubicBezTo>
                    <a:pt x="15746" y="19185"/>
                    <a:pt x="15746" y="19051"/>
                    <a:pt x="15544" y="18917"/>
                  </a:cubicBezTo>
                  <a:cubicBezTo>
                    <a:pt x="15342" y="18514"/>
                    <a:pt x="15342" y="18514"/>
                    <a:pt x="15342" y="18514"/>
                  </a:cubicBezTo>
                  <a:cubicBezTo>
                    <a:pt x="15544" y="17978"/>
                    <a:pt x="15544" y="17978"/>
                    <a:pt x="15544" y="17978"/>
                  </a:cubicBezTo>
                  <a:cubicBezTo>
                    <a:pt x="15746" y="17843"/>
                    <a:pt x="15746" y="17709"/>
                    <a:pt x="15544" y="17575"/>
                  </a:cubicBezTo>
                  <a:cubicBezTo>
                    <a:pt x="15342" y="17173"/>
                    <a:pt x="15342" y="17173"/>
                    <a:pt x="15342" y="17173"/>
                  </a:cubicBezTo>
                  <a:cubicBezTo>
                    <a:pt x="15544" y="16770"/>
                    <a:pt x="15544" y="16770"/>
                    <a:pt x="15544" y="16770"/>
                  </a:cubicBezTo>
                  <a:cubicBezTo>
                    <a:pt x="15746" y="16636"/>
                    <a:pt x="15746" y="16368"/>
                    <a:pt x="15544" y="16234"/>
                  </a:cubicBezTo>
                  <a:cubicBezTo>
                    <a:pt x="15140" y="15697"/>
                    <a:pt x="15140" y="15697"/>
                    <a:pt x="15140" y="15697"/>
                  </a:cubicBezTo>
                  <a:cubicBezTo>
                    <a:pt x="15140" y="15429"/>
                    <a:pt x="15140" y="15429"/>
                    <a:pt x="15140" y="15429"/>
                  </a:cubicBezTo>
                  <a:cubicBezTo>
                    <a:pt x="15140" y="15160"/>
                    <a:pt x="15140" y="15160"/>
                    <a:pt x="15140" y="15160"/>
                  </a:cubicBezTo>
                  <a:cubicBezTo>
                    <a:pt x="15140" y="14489"/>
                    <a:pt x="16351" y="13684"/>
                    <a:pt x="17563" y="12880"/>
                  </a:cubicBezTo>
                  <a:cubicBezTo>
                    <a:pt x="19379" y="11538"/>
                    <a:pt x="21600" y="9794"/>
                    <a:pt x="21600" y="7245"/>
                  </a:cubicBezTo>
                  <a:cubicBezTo>
                    <a:pt x="21600" y="3220"/>
                    <a:pt x="16755" y="0"/>
                    <a:pt x="10699" y="0"/>
                  </a:cubicBezTo>
                  <a:cubicBezTo>
                    <a:pt x="4845" y="0"/>
                    <a:pt x="0" y="3220"/>
                    <a:pt x="0" y="7245"/>
                  </a:cubicBezTo>
                  <a:cubicBezTo>
                    <a:pt x="0" y="9794"/>
                    <a:pt x="2221" y="11538"/>
                    <a:pt x="4037" y="12880"/>
                  </a:cubicBezTo>
                  <a:cubicBezTo>
                    <a:pt x="5249" y="13684"/>
                    <a:pt x="6258" y="14489"/>
                    <a:pt x="6258" y="15160"/>
                  </a:cubicBezTo>
                  <a:close/>
                  <a:moveTo>
                    <a:pt x="13727" y="17441"/>
                  </a:moveTo>
                  <a:cubicBezTo>
                    <a:pt x="13929" y="17843"/>
                    <a:pt x="13929" y="17843"/>
                    <a:pt x="13929" y="17843"/>
                  </a:cubicBezTo>
                  <a:cubicBezTo>
                    <a:pt x="13727" y="18246"/>
                    <a:pt x="13727" y="18246"/>
                    <a:pt x="13727" y="18246"/>
                  </a:cubicBezTo>
                  <a:cubicBezTo>
                    <a:pt x="13525" y="18380"/>
                    <a:pt x="13525" y="18514"/>
                    <a:pt x="13727" y="18648"/>
                  </a:cubicBezTo>
                  <a:cubicBezTo>
                    <a:pt x="13929" y="19051"/>
                    <a:pt x="13929" y="19051"/>
                    <a:pt x="13929" y="19051"/>
                  </a:cubicBezTo>
                  <a:cubicBezTo>
                    <a:pt x="13727" y="19588"/>
                    <a:pt x="13727" y="19588"/>
                    <a:pt x="13727" y="19588"/>
                  </a:cubicBezTo>
                  <a:cubicBezTo>
                    <a:pt x="13727" y="19588"/>
                    <a:pt x="13727" y="19588"/>
                    <a:pt x="13727" y="19588"/>
                  </a:cubicBezTo>
                  <a:cubicBezTo>
                    <a:pt x="13525" y="19722"/>
                    <a:pt x="13121" y="19856"/>
                    <a:pt x="12314" y="19990"/>
                  </a:cubicBezTo>
                  <a:cubicBezTo>
                    <a:pt x="12112" y="19990"/>
                    <a:pt x="11910" y="20124"/>
                    <a:pt x="11708" y="20258"/>
                  </a:cubicBezTo>
                  <a:cubicBezTo>
                    <a:pt x="11708" y="20258"/>
                    <a:pt x="11708" y="20393"/>
                    <a:pt x="11708" y="20393"/>
                  </a:cubicBezTo>
                  <a:cubicBezTo>
                    <a:pt x="11507" y="20393"/>
                    <a:pt x="11103" y="20527"/>
                    <a:pt x="10699" y="20527"/>
                  </a:cubicBezTo>
                  <a:cubicBezTo>
                    <a:pt x="10295" y="20527"/>
                    <a:pt x="10093" y="20393"/>
                    <a:pt x="9892" y="20393"/>
                  </a:cubicBezTo>
                  <a:cubicBezTo>
                    <a:pt x="9892" y="20393"/>
                    <a:pt x="9892" y="20258"/>
                    <a:pt x="9892" y="20258"/>
                  </a:cubicBezTo>
                  <a:cubicBezTo>
                    <a:pt x="9690" y="20124"/>
                    <a:pt x="9488" y="19990"/>
                    <a:pt x="9286" y="19990"/>
                  </a:cubicBezTo>
                  <a:cubicBezTo>
                    <a:pt x="8680" y="19856"/>
                    <a:pt x="8277" y="19722"/>
                    <a:pt x="8075" y="19722"/>
                  </a:cubicBezTo>
                  <a:cubicBezTo>
                    <a:pt x="8277" y="19319"/>
                    <a:pt x="8277" y="19319"/>
                    <a:pt x="8277" y="19319"/>
                  </a:cubicBezTo>
                  <a:cubicBezTo>
                    <a:pt x="8277" y="19185"/>
                    <a:pt x="8277" y="19051"/>
                    <a:pt x="8277" y="18917"/>
                  </a:cubicBezTo>
                  <a:cubicBezTo>
                    <a:pt x="7873" y="18514"/>
                    <a:pt x="7873" y="18514"/>
                    <a:pt x="7873" y="18514"/>
                  </a:cubicBezTo>
                  <a:cubicBezTo>
                    <a:pt x="8277" y="17978"/>
                    <a:pt x="8277" y="17978"/>
                    <a:pt x="8277" y="17978"/>
                  </a:cubicBezTo>
                  <a:cubicBezTo>
                    <a:pt x="8277" y="17843"/>
                    <a:pt x="8277" y="17709"/>
                    <a:pt x="8277" y="17575"/>
                  </a:cubicBezTo>
                  <a:cubicBezTo>
                    <a:pt x="7873" y="17173"/>
                    <a:pt x="7873" y="17173"/>
                    <a:pt x="7873" y="17173"/>
                  </a:cubicBezTo>
                  <a:cubicBezTo>
                    <a:pt x="8277" y="16770"/>
                    <a:pt x="8277" y="16770"/>
                    <a:pt x="8277" y="16770"/>
                  </a:cubicBezTo>
                  <a:cubicBezTo>
                    <a:pt x="8277" y="16636"/>
                    <a:pt x="8277" y="16368"/>
                    <a:pt x="8277" y="16234"/>
                  </a:cubicBezTo>
                  <a:cubicBezTo>
                    <a:pt x="8075" y="15965"/>
                    <a:pt x="8075" y="15965"/>
                    <a:pt x="8075" y="15965"/>
                  </a:cubicBezTo>
                  <a:cubicBezTo>
                    <a:pt x="9286" y="15965"/>
                    <a:pt x="9286" y="15965"/>
                    <a:pt x="9286" y="15965"/>
                  </a:cubicBezTo>
                  <a:cubicBezTo>
                    <a:pt x="12112" y="15965"/>
                    <a:pt x="12112" y="15965"/>
                    <a:pt x="12112" y="15965"/>
                  </a:cubicBezTo>
                  <a:cubicBezTo>
                    <a:pt x="13727" y="15965"/>
                    <a:pt x="13727" y="15965"/>
                    <a:pt x="13727" y="15965"/>
                  </a:cubicBezTo>
                  <a:cubicBezTo>
                    <a:pt x="13727" y="15965"/>
                    <a:pt x="13727" y="15965"/>
                    <a:pt x="13727" y="16099"/>
                  </a:cubicBezTo>
                  <a:cubicBezTo>
                    <a:pt x="13929" y="16502"/>
                    <a:pt x="13929" y="16502"/>
                    <a:pt x="13929" y="16502"/>
                  </a:cubicBezTo>
                  <a:cubicBezTo>
                    <a:pt x="13727" y="16904"/>
                    <a:pt x="13727" y="16904"/>
                    <a:pt x="13727" y="16904"/>
                  </a:cubicBezTo>
                  <a:cubicBezTo>
                    <a:pt x="13525" y="17039"/>
                    <a:pt x="13525" y="17173"/>
                    <a:pt x="13727" y="17441"/>
                  </a:cubicBezTo>
                  <a:close/>
                  <a:moveTo>
                    <a:pt x="11507" y="10196"/>
                  </a:moveTo>
                  <a:cubicBezTo>
                    <a:pt x="10093" y="10196"/>
                    <a:pt x="10093" y="10196"/>
                    <a:pt x="10093" y="10196"/>
                  </a:cubicBezTo>
                  <a:cubicBezTo>
                    <a:pt x="7873" y="6306"/>
                    <a:pt x="7873" y="6306"/>
                    <a:pt x="7873" y="6306"/>
                  </a:cubicBezTo>
                  <a:cubicBezTo>
                    <a:pt x="8277" y="6306"/>
                    <a:pt x="8479" y="6171"/>
                    <a:pt x="8882" y="6037"/>
                  </a:cubicBezTo>
                  <a:cubicBezTo>
                    <a:pt x="9488" y="6306"/>
                    <a:pt x="10093" y="6440"/>
                    <a:pt x="10699" y="6440"/>
                  </a:cubicBezTo>
                  <a:cubicBezTo>
                    <a:pt x="11305" y="6440"/>
                    <a:pt x="12112" y="6306"/>
                    <a:pt x="12718" y="6037"/>
                  </a:cubicBezTo>
                  <a:cubicBezTo>
                    <a:pt x="12920" y="6171"/>
                    <a:pt x="13323" y="6306"/>
                    <a:pt x="13525" y="6306"/>
                  </a:cubicBezTo>
                  <a:lnTo>
                    <a:pt x="11507" y="10196"/>
                  </a:lnTo>
                  <a:close/>
                  <a:moveTo>
                    <a:pt x="11305" y="11270"/>
                  </a:moveTo>
                  <a:cubicBezTo>
                    <a:pt x="11305" y="14892"/>
                    <a:pt x="11305" y="14892"/>
                    <a:pt x="11305" y="14892"/>
                  </a:cubicBezTo>
                  <a:cubicBezTo>
                    <a:pt x="10093" y="14892"/>
                    <a:pt x="10093" y="14892"/>
                    <a:pt x="10093" y="14892"/>
                  </a:cubicBezTo>
                  <a:cubicBezTo>
                    <a:pt x="10093" y="11270"/>
                    <a:pt x="10093" y="11270"/>
                    <a:pt x="10093" y="11270"/>
                  </a:cubicBezTo>
                  <a:lnTo>
                    <a:pt x="11305" y="11270"/>
                  </a:lnTo>
                  <a:close/>
                  <a:moveTo>
                    <a:pt x="10699" y="1073"/>
                  </a:moveTo>
                  <a:cubicBezTo>
                    <a:pt x="15746" y="1073"/>
                    <a:pt x="19985" y="3891"/>
                    <a:pt x="19985" y="7245"/>
                  </a:cubicBezTo>
                  <a:cubicBezTo>
                    <a:pt x="19985" y="9391"/>
                    <a:pt x="17966" y="10867"/>
                    <a:pt x="16351" y="12075"/>
                  </a:cubicBezTo>
                  <a:cubicBezTo>
                    <a:pt x="15140" y="13014"/>
                    <a:pt x="13929" y="13819"/>
                    <a:pt x="13727" y="14892"/>
                  </a:cubicBezTo>
                  <a:cubicBezTo>
                    <a:pt x="12920" y="14892"/>
                    <a:pt x="12920" y="14892"/>
                    <a:pt x="12920" y="14892"/>
                  </a:cubicBezTo>
                  <a:cubicBezTo>
                    <a:pt x="12920" y="10733"/>
                    <a:pt x="12920" y="10733"/>
                    <a:pt x="12920" y="10733"/>
                  </a:cubicBezTo>
                  <a:cubicBezTo>
                    <a:pt x="12920" y="10599"/>
                    <a:pt x="12920" y="10599"/>
                    <a:pt x="12920" y="10465"/>
                  </a:cubicBezTo>
                  <a:cubicBezTo>
                    <a:pt x="15140" y="6708"/>
                    <a:pt x="15140" y="6708"/>
                    <a:pt x="15140" y="6708"/>
                  </a:cubicBezTo>
                  <a:cubicBezTo>
                    <a:pt x="15342" y="6708"/>
                    <a:pt x="15544" y="6708"/>
                    <a:pt x="15746" y="6708"/>
                  </a:cubicBezTo>
                  <a:cubicBezTo>
                    <a:pt x="15746" y="6708"/>
                    <a:pt x="15746" y="6708"/>
                    <a:pt x="15746" y="6708"/>
                  </a:cubicBezTo>
                  <a:cubicBezTo>
                    <a:pt x="16150" y="6708"/>
                    <a:pt x="16553" y="6574"/>
                    <a:pt x="16553" y="6171"/>
                  </a:cubicBezTo>
                  <a:cubicBezTo>
                    <a:pt x="16553" y="5903"/>
                    <a:pt x="16351" y="5635"/>
                    <a:pt x="15746" y="5635"/>
                  </a:cubicBezTo>
                  <a:cubicBezTo>
                    <a:pt x="15746" y="5635"/>
                    <a:pt x="15746" y="5635"/>
                    <a:pt x="15746" y="5635"/>
                  </a:cubicBezTo>
                  <a:cubicBezTo>
                    <a:pt x="16150" y="4964"/>
                    <a:pt x="16150" y="4964"/>
                    <a:pt x="16150" y="4964"/>
                  </a:cubicBezTo>
                  <a:cubicBezTo>
                    <a:pt x="16150" y="4696"/>
                    <a:pt x="15948" y="4427"/>
                    <a:pt x="15544" y="4293"/>
                  </a:cubicBezTo>
                  <a:cubicBezTo>
                    <a:pt x="15140" y="4159"/>
                    <a:pt x="14736" y="4293"/>
                    <a:pt x="14535" y="4561"/>
                  </a:cubicBezTo>
                  <a:cubicBezTo>
                    <a:pt x="14131" y="5366"/>
                    <a:pt x="14131" y="5366"/>
                    <a:pt x="14131" y="5366"/>
                  </a:cubicBezTo>
                  <a:cubicBezTo>
                    <a:pt x="13727" y="5232"/>
                    <a:pt x="13323" y="5098"/>
                    <a:pt x="13323" y="4964"/>
                  </a:cubicBezTo>
                  <a:cubicBezTo>
                    <a:pt x="13121" y="4830"/>
                    <a:pt x="12920" y="4696"/>
                    <a:pt x="12516" y="4696"/>
                  </a:cubicBezTo>
                  <a:cubicBezTo>
                    <a:pt x="12112" y="4696"/>
                    <a:pt x="11910" y="4830"/>
                    <a:pt x="11910" y="5098"/>
                  </a:cubicBezTo>
                  <a:cubicBezTo>
                    <a:pt x="11708" y="5232"/>
                    <a:pt x="11103" y="5366"/>
                    <a:pt x="10699" y="5366"/>
                  </a:cubicBezTo>
                  <a:cubicBezTo>
                    <a:pt x="10497" y="5366"/>
                    <a:pt x="9892" y="5232"/>
                    <a:pt x="9690" y="5098"/>
                  </a:cubicBezTo>
                  <a:cubicBezTo>
                    <a:pt x="9488" y="4830"/>
                    <a:pt x="9286" y="4696"/>
                    <a:pt x="9084" y="4696"/>
                  </a:cubicBezTo>
                  <a:cubicBezTo>
                    <a:pt x="8680" y="4696"/>
                    <a:pt x="8277" y="4830"/>
                    <a:pt x="8277" y="4964"/>
                  </a:cubicBezTo>
                  <a:cubicBezTo>
                    <a:pt x="8075" y="5098"/>
                    <a:pt x="7873" y="5232"/>
                    <a:pt x="7267" y="5366"/>
                  </a:cubicBezTo>
                  <a:cubicBezTo>
                    <a:pt x="6864" y="4561"/>
                    <a:pt x="6864" y="4561"/>
                    <a:pt x="6864" y="4561"/>
                  </a:cubicBezTo>
                  <a:cubicBezTo>
                    <a:pt x="6864" y="4293"/>
                    <a:pt x="6258" y="4159"/>
                    <a:pt x="5854" y="4293"/>
                  </a:cubicBezTo>
                  <a:cubicBezTo>
                    <a:pt x="5450" y="4427"/>
                    <a:pt x="5249" y="4696"/>
                    <a:pt x="5450" y="4964"/>
                  </a:cubicBezTo>
                  <a:cubicBezTo>
                    <a:pt x="5854" y="5635"/>
                    <a:pt x="5854" y="5635"/>
                    <a:pt x="5854" y="5635"/>
                  </a:cubicBezTo>
                  <a:cubicBezTo>
                    <a:pt x="5854" y="5635"/>
                    <a:pt x="5652" y="5635"/>
                    <a:pt x="5652" y="5635"/>
                  </a:cubicBezTo>
                  <a:cubicBezTo>
                    <a:pt x="5249" y="5635"/>
                    <a:pt x="4845" y="5903"/>
                    <a:pt x="4845" y="6171"/>
                  </a:cubicBezTo>
                  <a:cubicBezTo>
                    <a:pt x="4845" y="6574"/>
                    <a:pt x="5249" y="6708"/>
                    <a:pt x="5652" y="6708"/>
                  </a:cubicBezTo>
                  <a:cubicBezTo>
                    <a:pt x="5854" y="6708"/>
                    <a:pt x="6258" y="6708"/>
                    <a:pt x="6460" y="6708"/>
                  </a:cubicBezTo>
                  <a:cubicBezTo>
                    <a:pt x="8479" y="10465"/>
                    <a:pt x="8479" y="10465"/>
                    <a:pt x="8479" y="10465"/>
                  </a:cubicBezTo>
                  <a:cubicBezTo>
                    <a:pt x="8479" y="10599"/>
                    <a:pt x="8479" y="10599"/>
                    <a:pt x="8479" y="10733"/>
                  </a:cubicBezTo>
                  <a:cubicBezTo>
                    <a:pt x="8479" y="14892"/>
                    <a:pt x="8479" y="14892"/>
                    <a:pt x="8479" y="14892"/>
                  </a:cubicBezTo>
                  <a:cubicBezTo>
                    <a:pt x="7873" y="14892"/>
                    <a:pt x="7873" y="14892"/>
                    <a:pt x="7873" y="14892"/>
                  </a:cubicBezTo>
                  <a:cubicBezTo>
                    <a:pt x="7671" y="13819"/>
                    <a:pt x="6460" y="13014"/>
                    <a:pt x="5249" y="12075"/>
                  </a:cubicBezTo>
                  <a:cubicBezTo>
                    <a:pt x="3432" y="10867"/>
                    <a:pt x="1615" y="9391"/>
                    <a:pt x="1615" y="7245"/>
                  </a:cubicBezTo>
                  <a:cubicBezTo>
                    <a:pt x="1615" y="3891"/>
                    <a:pt x="5652" y="1073"/>
                    <a:pt x="10699" y="1073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8" name="组合 7">
            <a:extLst>
              <a:ext uri="{FF2B5EF4-FFF2-40B4-BE49-F238E27FC236}">
                <a16:creationId xmlns:a16="http://schemas.microsoft.com/office/drawing/2014/main" id="{B47D6D1E-356A-43A9-AF26-AF795A105BF0}"/>
              </a:ext>
            </a:extLst>
          </p:cNvPr>
          <p:cNvGrpSpPr/>
          <p:nvPr/>
        </p:nvGrpSpPr>
        <p:grpSpPr>
          <a:xfrm>
            <a:off x="6491287" y="3757031"/>
            <a:ext cx="2000250" cy="2278009"/>
            <a:chOff x="6491287" y="3757031"/>
            <a:chExt cx="2000250" cy="2278009"/>
          </a:xfrm>
        </p:grpSpPr>
        <p:grpSp>
          <p:nvGrpSpPr>
            <p:cNvPr id="104" name="组合 103">
              <a:extLst>
                <a:ext uri="{FF2B5EF4-FFF2-40B4-BE49-F238E27FC236}">
                  <a16:creationId xmlns:a16="http://schemas.microsoft.com/office/drawing/2014/main" id="{BE8785EE-F6EC-40B0-A072-17F79A83FFE3}"/>
                </a:ext>
              </a:extLst>
            </p:cNvPr>
            <p:cNvGrpSpPr/>
            <p:nvPr/>
          </p:nvGrpSpPr>
          <p:grpSpPr>
            <a:xfrm>
              <a:off x="6491287" y="3757031"/>
              <a:ext cx="2000250" cy="2278009"/>
              <a:chOff x="1042988" y="4394254"/>
              <a:chExt cx="2000250" cy="2278009"/>
            </a:xfrm>
          </p:grpSpPr>
          <p:sp>
            <p:nvSpPr>
              <p:cNvPr id="105" name="矩形 104">
                <a:extLst>
                  <a:ext uri="{FF2B5EF4-FFF2-40B4-BE49-F238E27FC236}">
                    <a16:creationId xmlns:a16="http://schemas.microsoft.com/office/drawing/2014/main" id="{F129551D-8DC2-4E23-8CCC-C21AC54F185C}"/>
                  </a:ext>
                </a:extLst>
              </p:cNvPr>
              <p:cNvSpPr/>
              <p:nvPr/>
            </p:nvSpPr>
            <p:spPr>
              <a:xfrm>
                <a:off x="1042988" y="4394254"/>
                <a:ext cx="2000250" cy="22780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4000" sy="104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07" name="文本框 106">
                <a:extLst>
                  <a:ext uri="{FF2B5EF4-FFF2-40B4-BE49-F238E27FC236}">
                    <a16:creationId xmlns:a16="http://schemas.microsoft.com/office/drawing/2014/main" id="{B1509147-F661-4B09-9C3B-7A6ADB46F2E0}"/>
                  </a:ext>
                </a:extLst>
              </p:cNvPr>
              <p:cNvSpPr txBox="1"/>
              <p:nvPr/>
            </p:nvSpPr>
            <p:spPr>
              <a:xfrm>
                <a:off x="1214438" y="5422108"/>
                <a:ext cx="165735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在这里添加你的详细小段落文本内容，与标题相关并符合整体语言风格内容请简洁，尽量生动。</a:t>
                </a:r>
              </a:p>
            </p:txBody>
          </p:sp>
          <p:cxnSp>
            <p:nvCxnSpPr>
              <p:cNvPr id="108" name="直接连接符 107">
                <a:extLst>
                  <a:ext uri="{FF2B5EF4-FFF2-40B4-BE49-F238E27FC236}">
                    <a16:creationId xmlns:a16="http://schemas.microsoft.com/office/drawing/2014/main" id="{F9A92A51-E5B5-44E4-BD7F-1B04C60AD22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10621" y="6544929"/>
                <a:ext cx="664984" cy="0"/>
              </a:xfrm>
              <a:prstGeom prst="line">
                <a:avLst/>
              </a:prstGeom>
              <a:ln w="15875">
                <a:solidFill>
                  <a:srgbClr val="0F8F7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8" name="Freeform 896">
              <a:extLst>
                <a:ext uri="{FF2B5EF4-FFF2-40B4-BE49-F238E27FC236}">
                  <a16:creationId xmlns:a16="http://schemas.microsoft.com/office/drawing/2014/main" id="{B0CF3758-9C97-42E6-B6DD-84816F40AA6B}"/>
                </a:ext>
              </a:extLst>
            </p:cNvPr>
            <p:cNvSpPr/>
            <p:nvPr/>
          </p:nvSpPr>
          <p:spPr>
            <a:xfrm>
              <a:off x="7214535" y="4087542"/>
              <a:ext cx="553754" cy="5467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43" y="17626"/>
                  </a:moveTo>
                  <a:cubicBezTo>
                    <a:pt x="11314" y="17626"/>
                    <a:pt x="11314" y="17626"/>
                    <a:pt x="11486" y="17453"/>
                  </a:cubicBezTo>
                  <a:cubicBezTo>
                    <a:pt x="21429" y="7430"/>
                    <a:pt x="21429" y="7430"/>
                    <a:pt x="21429" y="7430"/>
                  </a:cubicBezTo>
                  <a:cubicBezTo>
                    <a:pt x="21429" y="7258"/>
                    <a:pt x="21429" y="7258"/>
                    <a:pt x="21429" y="7258"/>
                  </a:cubicBezTo>
                  <a:cubicBezTo>
                    <a:pt x="21600" y="7258"/>
                    <a:pt x="21600" y="7085"/>
                    <a:pt x="21600" y="6912"/>
                  </a:cubicBezTo>
                  <a:cubicBezTo>
                    <a:pt x="21600" y="5702"/>
                    <a:pt x="21600" y="5702"/>
                    <a:pt x="21600" y="5702"/>
                  </a:cubicBezTo>
                  <a:cubicBezTo>
                    <a:pt x="21600" y="5530"/>
                    <a:pt x="21600" y="5357"/>
                    <a:pt x="21600" y="5357"/>
                  </a:cubicBezTo>
                  <a:cubicBezTo>
                    <a:pt x="20400" y="3456"/>
                    <a:pt x="20400" y="3456"/>
                    <a:pt x="20400" y="3456"/>
                  </a:cubicBezTo>
                  <a:cubicBezTo>
                    <a:pt x="20400" y="3283"/>
                    <a:pt x="20229" y="3283"/>
                    <a:pt x="20229" y="3283"/>
                  </a:cubicBezTo>
                  <a:cubicBezTo>
                    <a:pt x="18343" y="1382"/>
                    <a:pt x="18343" y="1382"/>
                    <a:pt x="18343" y="1382"/>
                  </a:cubicBezTo>
                  <a:cubicBezTo>
                    <a:pt x="18343" y="1382"/>
                    <a:pt x="18343" y="1210"/>
                    <a:pt x="18171" y="1210"/>
                  </a:cubicBezTo>
                  <a:cubicBezTo>
                    <a:pt x="16286" y="0"/>
                    <a:pt x="16286" y="0"/>
                    <a:pt x="16286" y="0"/>
                  </a:cubicBezTo>
                  <a:cubicBezTo>
                    <a:pt x="16286" y="0"/>
                    <a:pt x="16114" y="0"/>
                    <a:pt x="15943" y="0"/>
                  </a:cubicBezTo>
                  <a:cubicBezTo>
                    <a:pt x="14743" y="0"/>
                    <a:pt x="14743" y="0"/>
                    <a:pt x="14743" y="0"/>
                  </a:cubicBezTo>
                  <a:cubicBezTo>
                    <a:pt x="14571" y="0"/>
                    <a:pt x="14400" y="0"/>
                    <a:pt x="14229" y="173"/>
                  </a:cubicBezTo>
                  <a:cubicBezTo>
                    <a:pt x="14229" y="173"/>
                    <a:pt x="14229" y="173"/>
                    <a:pt x="14229" y="173"/>
                  </a:cubicBezTo>
                  <a:cubicBezTo>
                    <a:pt x="4286" y="10195"/>
                    <a:pt x="4286" y="10195"/>
                    <a:pt x="4286" y="10195"/>
                  </a:cubicBezTo>
                  <a:cubicBezTo>
                    <a:pt x="4114" y="10368"/>
                    <a:pt x="4114" y="10368"/>
                    <a:pt x="4114" y="10541"/>
                  </a:cubicBezTo>
                  <a:cubicBezTo>
                    <a:pt x="171" y="20736"/>
                    <a:pt x="171" y="20736"/>
                    <a:pt x="171" y="20736"/>
                  </a:cubicBezTo>
                  <a:cubicBezTo>
                    <a:pt x="171" y="20736"/>
                    <a:pt x="171" y="20909"/>
                    <a:pt x="171" y="20909"/>
                  </a:cubicBezTo>
                  <a:cubicBezTo>
                    <a:pt x="171" y="20909"/>
                    <a:pt x="0" y="20909"/>
                    <a:pt x="0" y="20909"/>
                  </a:cubicBezTo>
                  <a:cubicBezTo>
                    <a:pt x="0" y="21082"/>
                    <a:pt x="171" y="21082"/>
                    <a:pt x="171" y="21082"/>
                  </a:cubicBezTo>
                  <a:cubicBezTo>
                    <a:pt x="171" y="21082"/>
                    <a:pt x="171" y="21082"/>
                    <a:pt x="171" y="21254"/>
                  </a:cubicBezTo>
                  <a:cubicBezTo>
                    <a:pt x="171" y="21254"/>
                    <a:pt x="171" y="21254"/>
                    <a:pt x="171" y="21254"/>
                  </a:cubicBezTo>
                  <a:cubicBezTo>
                    <a:pt x="171" y="21427"/>
                    <a:pt x="171" y="21427"/>
                    <a:pt x="343" y="21427"/>
                  </a:cubicBezTo>
                  <a:cubicBezTo>
                    <a:pt x="343" y="21600"/>
                    <a:pt x="343" y="21600"/>
                    <a:pt x="514" y="21600"/>
                  </a:cubicBezTo>
                  <a:cubicBezTo>
                    <a:pt x="514" y="21600"/>
                    <a:pt x="686" y="21600"/>
                    <a:pt x="686" y="21600"/>
                  </a:cubicBezTo>
                  <a:cubicBezTo>
                    <a:pt x="20914" y="21600"/>
                    <a:pt x="20914" y="21600"/>
                    <a:pt x="20914" y="21600"/>
                  </a:cubicBezTo>
                  <a:cubicBezTo>
                    <a:pt x="21429" y="21600"/>
                    <a:pt x="21600" y="21427"/>
                    <a:pt x="21600" y="20909"/>
                  </a:cubicBezTo>
                  <a:cubicBezTo>
                    <a:pt x="21600" y="20563"/>
                    <a:pt x="21429" y="20218"/>
                    <a:pt x="20914" y="20218"/>
                  </a:cubicBezTo>
                  <a:cubicBezTo>
                    <a:pt x="4457" y="20218"/>
                    <a:pt x="4457" y="20218"/>
                    <a:pt x="4457" y="20218"/>
                  </a:cubicBezTo>
                  <a:cubicBezTo>
                    <a:pt x="11143" y="17626"/>
                    <a:pt x="11143" y="17626"/>
                    <a:pt x="11143" y="17626"/>
                  </a:cubicBezTo>
                  <a:cubicBezTo>
                    <a:pt x="11143" y="17626"/>
                    <a:pt x="11143" y="17626"/>
                    <a:pt x="11143" y="17626"/>
                  </a:cubicBezTo>
                  <a:close/>
                  <a:moveTo>
                    <a:pt x="15771" y="1382"/>
                  </a:moveTo>
                  <a:cubicBezTo>
                    <a:pt x="17486" y="2419"/>
                    <a:pt x="17486" y="2419"/>
                    <a:pt x="17486" y="2419"/>
                  </a:cubicBezTo>
                  <a:cubicBezTo>
                    <a:pt x="19200" y="4147"/>
                    <a:pt x="19200" y="4147"/>
                    <a:pt x="19200" y="4147"/>
                  </a:cubicBezTo>
                  <a:cubicBezTo>
                    <a:pt x="20229" y="5875"/>
                    <a:pt x="20229" y="5875"/>
                    <a:pt x="20229" y="5875"/>
                  </a:cubicBezTo>
                  <a:cubicBezTo>
                    <a:pt x="20229" y="6221"/>
                    <a:pt x="20229" y="6221"/>
                    <a:pt x="20229" y="6221"/>
                  </a:cubicBezTo>
                  <a:cubicBezTo>
                    <a:pt x="20057" y="6221"/>
                    <a:pt x="20057" y="6221"/>
                    <a:pt x="20057" y="6221"/>
                  </a:cubicBezTo>
                  <a:cubicBezTo>
                    <a:pt x="18343" y="5011"/>
                    <a:pt x="18343" y="5011"/>
                    <a:pt x="18343" y="5011"/>
                  </a:cubicBezTo>
                  <a:cubicBezTo>
                    <a:pt x="16457" y="3283"/>
                    <a:pt x="16457" y="3283"/>
                    <a:pt x="16457" y="3283"/>
                  </a:cubicBezTo>
                  <a:cubicBezTo>
                    <a:pt x="15429" y="1555"/>
                    <a:pt x="15429" y="1555"/>
                    <a:pt x="15429" y="1555"/>
                  </a:cubicBezTo>
                  <a:cubicBezTo>
                    <a:pt x="15429" y="1382"/>
                    <a:pt x="15429" y="1382"/>
                    <a:pt x="15429" y="1382"/>
                  </a:cubicBezTo>
                  <a:lnTo>
                    <a:pt x="15771" y="1382"/>
                  </a:lnTo>
                  <a:close/>
                  <a:moveTo>
                    <a:pt x="14229" y="2246"/>
                  </a:moveTo>
                  <a:cubicBezTo>
                    <a:pt x="15429" y="4147"/>
                    <a:pt x="15429" y="4147"/>
                    <a:pt x="15429" y="4147"/>
                  </a:cubicBezTo>
                  <a:cubicBezTo>
                    <a:pt x="15429" y="4147"/>
                    <a:pt x="15429" y="4147"/>
                    <a:pt x="15429" y="4147"/>
                  </a:cubicBezTo>
                  <a:cubicBezTo>
                    <a:pt x="17486" y="6048"/>
                    <a:pt x="17486" y="6048"/>
                    <a:pt x="17486" y="6048"/>
                  </a:cubicBezTo>
                  <a:cubicBezTo>
                    <a:pt x="17486" y="6221"/>
                    <a:pt x="17486" y="6221"/>
                    <a:pt x="17486" y="6221"/>
                  </a:cubicBezTo>
                  <a:cubicBezTo>
                    <a:pt x="19371" y="7430"/>
                    <a:pt x="19371" y="7430"/>
                    <a:pt x="19371" y="7430"/>
                  </a:cubicBezTo>
                  <a:cubicBezTo>
                    <a:pt x="10629" y="16243"/>
                    <a:pt x="10629" y="16243"/>
                    <a:pt x="10629" y="16243"/>
                  </a:cubicBezTo>
                  <a:cubicBezTo>
                    <a:pt x="9943" y="16243"/>
                    <a:pt x="9943" y="16243"/>
                    <a:pt x="9943" y="16243"/>
                  </a:cubicBezTo>
                  <a:cubicBezTo>
                    <a:pt x="8229" y="15206"/>
                    <a:pt x="8229" y="15206"/>
                    <a:pt x="8229" y="15206"/>
                  </a:cubicBezTo>
                  <a:cubicBezTo>
                    <a:pt x="6514" y="13478"/>
                    <a:pt x="6514" y="13478"/>
                    <a:pt x="6514" y="13478"/>
                  </a:cubicBezTo>
                  <a:cubicBezTo>
                    <a:pt x="5486" y="11750"/>
                    <a:pt x="5486" y="11750"/>
                    <a:pt x="5486" y="11750"/>
                  </a:cubicBezTo>
                  <a:cubicBezTo>
                    <a:pt x="5486" y="11059"/>
                    <a:pt x="5486" y="11059"/>
                    <a:pt x="5486" y="11059"/>
                  </a:cubicBezTo>
                  <a:lnTo>
                    <a:pt x="14229" y="2246"/>
                  </a:lnTo>
                  <a:close/>
                  <a:moveTo>
                    <a:pt x="2914" y="17453"/>
                  </a:moveTo>
                  <a:cubicBezTo>
                    <a:pt x="3086" y="17626"/>
                    <a:pt x="3257" y="17971"/>
                    <a:pt x="3600" y="18144"/>
                  </a:cubicBezTo>
                  <a:cubicBezTo>
                    <a:pt x="3771" y="18490"/>
                    <a:pt x="3943" y="18662"/>
                    <a:pt x="4286" y="18835"/>
                  </a:cubicBezTo>
                  <a:cubicBezTo>
                    <a:pt x="2057" y="19699"/>
                    <a:pt x="2057" y="19699"/>
                    <a:pt x="2057" y="19699"/>
                  </a:cubicBezTo>
                  <a:lnTo>
                    <a:pt x="2914" y="17453"/>
                  </a:lnTo>
                  <a:close/>
                  <a:moveTo>
                    <a:pt x="5829" y="18317"/>
                  </a:moveTo>
                  <a:cubicBezTo>
                    <a:pt x="5314" y="17971"/>
                    <a:pt x="4971" y="17626"/>
                    <a:pt x="4457" y="17280"/>
                  </a:cubicBezTo>
                  <a:cubicBezTo>
                    <a:pt x="4114" y="16762"/>
                    <a:pt x="3771" y="16416"/>
                    <a:pt x="3429" y="15898"/>
                  </a:cubicBezTo>
                  <a:cubicBezTo>
                    <a:pt x="4629" y="12960"/>
                    <a:pt x="4629" y="12960"/>
                    <a:pt x="4629" y="12960"/>
                  </a:cubicBezTo>
                  <a:cubicBezTo>
                    <a:pt x="5314" y="14170"/>
                    <a:pt x="5314" y="14170"/>
                    <a:pt x="5314" y="14170"/>
                  </a:cubicBezTo>
                  <a:cubicBezTo>
                    <a:pt x="5314" y="14342"/>
                    <a:pt x="5486" y="14342"/>
                    <a:pt x="5486" y="14342"/>
                  </a:cubicBezTo>
                  <a:cubicBezTo>
                    <a:pt x="7371" y="16243"/>
                    <a:pt x="7371" y="16243"/>
                    <a:pt x="7371" y="16243"/>
                  </a:cubicBezTo>
                  <a:cubicBezTo>
                    <a:pt x="7371" y="16243"/>
                    <a:pt x="7371" y="16416"/>
                    <a:pt x="7543" y="16416"/>
                  </a:cubicBezTo>
                  <a:cubicBezTo>
                    <a:pt x="8743" y="17107"/>
                    <a:pt x="8743" y="17107"/>
                    <a:pt x="8743" y="17107"/>
                  </a:cubicBezTo>
                  <a:lnTo>
                    <a:pt x="5829" y="18317"/>
                  </a:lnTo>
                  <a:close/>
                </a:path>
              </a:pathLst>
            </a:custGeom>
            <a:solidFill>
              <a:srgbClr val="31566D"/>
            </a:solidFill>
            <a:ln w="12700" cap="flat">
              <a:noFill/>
              <a:miter lim="400000"/>
            </a:ln>
            <a:effectLst/>
          </p:spPr>
          <p:txBody>
            <a:bodyPr wrap="square" lIns="91439" tIns="91439" rIns="91439" bIns="91439" numCol="1" anchor="t">
              <a:noAutofit/>
            </a:bodyPr>
            <a:lstStyle/>
            <a:p>
              <a:endParaRPr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F067EC77-7DB8-446F-8127-DD6D2DA30336}"/>
              </a:ext>
            </a:extLst>
          </p:cNvPr>
          <p:cNvGrpSpPr/>
          <p:nvPr/>
        </p:nvGrpSpPr>
        <p:grpSpPr>
          <a:xfrm>
            <a:off x="9252129" y="3757031"/>
            <a:ext cx="2000250" cy="2278009"/>
            <a:chOff x="9252129" y="3757031"/>
            <a:chExt cx="2000250" cy="2278009"/>
          </a:xfrm>
        </p:grpSpPr>
        <p:grpSp>
          <p:nvGrpSpPr>
            <p:cNvPr id="112" name="组合 111">
              <a:extLst>
                <a:ext uri="{FF2B5EF4-FFF2-40B4-BE49-F238E27FC236}">
                  <a16:creationId xmlns:a16="http://schemas.microsoft.com/office/drawing/2014/main" id="{253C1419-2848-4CDD-BBBE-C25042A7FC70}"/>
                </a:ext>
              </a:extLst>
            </p:cNvPr>
            <p:cNvGrpSpPr/>
            <p:nvPr/>
          </p:nvGrpSpPr>
          <p:grpSpPr>
            <a:xfrm>
              <a:off x="9252129" y="3757031"/>
              <a:ext cx="2000250" cy="2278009"/>
              <a:chOff x="1042988" y="4394254"/>
              <a:chExt cx="2000250" cy="2278009"/>
            </a:xfrm>
          </p:grpSpPr>
          <p:sp>
            <p:nvSpPr>
              <p:cNvPr id="113" name="矩形 112">
                <a:extLst>
                  <a:ext uri="{FF2B5EF4-FFF2-40B4-BE49-F238E27FC236}">
                    <a16:creationId xmlns:a16="http://schemas.microsoft.com/office/drawing/2014/main" id="{4AA092E5-D8D4-4802-9B47-3D5FD298FA1C}"/>
                  </a:ext>
                </a:extLst>
              </p:cNvPr>
              <p:cNvSpPr/>
              <p:nvPr/>
            </p:nvSpPr>
            <p:spPr>
              <a:xfrm>
                <a:off x="1042988" y="4394254"/>
                <a:ext cx="2000250" cy="227800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63500" sx="104000" sy="104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15" name="文本框 114">
                <a:extLst>
                  <a:ext uri="{FF2B5EF4-FFF2-40B4-BE49-F238E27FC236}">
                    <a16:creationId xmlns:a16="http://schemas.microsoft.com/office/drawing/2014/main" id="{A2C9AFEA-E2F7-4AB4-93D0-B39569B3FE6B}"/>
                  </a:ext>
                </a:extLst>
              </p:cNvPr>
              <p:cNvSpPr txBox="1"/>
              <p:nvPr/>
            </p:nvSpPr>
            <p:spPr>
              <a:xfrm>
                <a:off x="1214438" y="5422108"/>
                <a:ext cx="1657350" cy="1015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1200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在这里添加你的详细小段落文本内容，与标题相关并符合整体语言风格内容请简洁，尽量生动。</a:t>
                </a:r>
              </a:p>
            </p:txBody>
          </p:sp>
          <p:cxnSp>
            <p:nvCxnSpPr>
              <p:cNvPr id="116" name="直接连接符 115">
                <a:extLst>
                  <a:ext uri="{FF2B5EF4-FFF2-40B4-BE49-F238E27FC236}">
                    <a16:creationId xmlns:a16="http://schemas.microsoft.com/office/drawing/2014/main" id="{20D61A0C-E6E7-42B5-9B3F-C4D023DD78D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10621" y="6544929"/>
                <a:ext cx="664984" cy="0"/>
              </a:xfrm>
              <a:prstGeom prst="line">
                <a:avLst/>
              </a:prstGeom>
              <a:ln w="15875">
                <a:solidFill>
                  <a:srgbClr val="0F8F7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0" name="组合 19">
              <a:extLst>
                <a:ext uri="{FF2B5EF4-FFF2-40B4-BE49-F238E27FC236}">
                  <a16:creationId xmlns:a16="http://schemas.microsoft.com/office/drawing/2014/main" id="{0BE340E6-A37F-4D3D-83CB-F6642E2B9F9C}"/>
                </a:ext>
              </a:extLst>
            </p:cNvPr>
            <p:cNvGrpSpPr/>
            <p:nvPr/>
          </p:nvGrpSpPr>
          <p:grpSpPr>
            <a:xfrm>
              <a:off x="9887483" y="4108921"/>
              <a:ext cx="729542" cy="509485"/>
              <a:chOff x="21042058" y="1567366"/>
              <a:chExt cx="833924" cy="582381"/>
            </a:xfrm>
            <a:solidFill>
              <a:srgbClr val="31566D"/>
            </a:solidFill>
          </p:grpSpPr>
          <p:sp>
            <p:nvSpPr>
              <p:cNvPr id="21" name="Freeform 37">
                <a:extLst>
                  <a:ext uri="{FF2B5EF4-FFF2-40B4-BE49-F238E27FC236}">
                    <a16:creationId xmlns:a16="http://schemas.microsoft.com/office/drawing/2014/main" id="{D57BAC0E-E95F-4C57-A06A-D8A102BDC3BE}"/>
                  </a:ext>
                </a:extLst>
              </p:cNvPr>
              <p:cNvSpPr/>
              <p:nvPr/>
            </p:nvSpPr>
            <p:spPr>
              <a:xfrm>
                <a:off x="21042058" y="1567366"/>
                <a:ext cx="833924" cy="5823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436" y="21600"/>
                    </a:moveTo>
                    <a:cubicBezTo>
                      <a:pt x="16164" y="21600"/>
                      <a:pt x="16164" y="21600"/>
                      <a:pt x="16164" y="21600"/>
                    </a:cubicBezTo>
                    <a:cubicBezTo>
                      <a:pt x="19168" y="21600"/>
                      <a:pt x="21600" y="17897"/>
                      <a:pt x="21600" y="13783"/>
                    </a:cubicBezTo>
                    <a:cubicBezTo>
                      <a:pt x="21600" y="9257"/>
                      <a:pt x="19025" y="5760"/>
                      <a:pt x="16021" y="5966"/>
                    </a:cubicBezTo>
                    <a:cubicBezTo>
                      <a:pt x="15449" y="2469"/>
                      <a:pt x="13303" y="0"/>
                      <a:pt x="10728" y="0"/>
                    </a:cubicBezTo>
                    <a:cubicBezTo>
                      <a:pt x="8297" y="0"/>
                      <a:pt x="6151" y="2469"/>
                      <a:pt x="5579" y="5966"/>
                    </a:cubicBezTo>
                    <a:cubicBezTo>
                      <a:pt x="5579" y="5966"/>
                      <a:pt x="5436" y="5966"/>
                      <a:pt x="5436" y="5966"/>
                    </a:cubicBezTo>
                    <a:cubicBezTo>
                      <a:pt x="2432" y="5966"/>
                      <a:pt x="0" y="9463"/>
                      <a:pt x="0" y="13783"/>
                    </a:cubicBezTo>
                    <a:cubicBezTo>
                      <a:pt x="0" y="17897"/>
                      <a:pt x="2432" y="21600"/>
                      <a:pt x="5436" y="21600"/>
                    </a:cubicBezTo>
                    <a:close/>
                    <a:moveTo>
                      <a:pt x="5436" y="7611"/>
                    </a:moveTo>
                    <a:cubicBezTo>
                      <a:pt x="5579" y="7611"/>
                      <a:pt x="5722" y="7611"/>
                      <a:pt x="5865" y="7611"/>
                    </a:cubicBezTo>
                    <a:cubicBezTo>
                      <a:pt x="6294" y="7611"/>
                      <a:pt x="6580" y="7200"/>
                      <a:pt x="6580" y="6789"/>
                    </a:cubicBezTo>
                    <a:cubicBezTo>
                      <a:pt x="6866" y="3909"/>
                      <a:pt x="8726" y="1646"/>
                      <a:pt x="10728" y="1646"/>
                    </a:cubicBezTo>
                    <a:cubicBezTo>
                      <a:pt x="12874" y="1646"/>
                      <a:pt x="14734" y="3909"/>
                      <a:pt x="15020" y="6789"/>
                    </a:cubicBezTo>
                    <a:cubicBezTo>
                      <a:pt x="15020" y="7200"/>
                      <a:pt x="15306" y="7611"/>
                      <a:pt x="15592" y="7611"/>
                    </a:cubicBezTo>
                    <a:cubicBezTo>
                      <a:pt x="15735" y="7611"/>
                      <a:pt x="16021" y="7611"/>
                      <a:pt x="16164" y="7611"/>
                    </a:cubicBezTo>
                    <a:cubicBezTo>
                      <a:pt x="18453" y="7611"/>
                      <a:pt x="20456" y="10286"/>
                      <a:pt x="20456" y="13783"/>
                    </a:cubicBezTo>
                    <a:cubicBezTo>
                      <a:pt x="20456" y="17074"/>
                      <a:pt x="18453" y="19954"/>
                      <a:pt x="16164" y="19954"/>
                    </a:cubicBezTo>
                    <a:cubicBezTo>
                      <a:pt x="5436" y="19954"/>
                      <a:pt x="5436" y="19954"/>
                      <a:pt x="5436" y="19954"/>
                    </a:cubicBezTo>
                    <a:cubicBezTo>
                      <a:pt x="3004" y="19954"/>
                      <a:pt x="1144" y="17074"/>
                      <a:pt x="1144" y="13783"/>
                    </a:cubicBezTo>
                    <a:cubicBezTo>
                      <a:pt x="1144" y="10286"/>
                      <a:pt x="3004" y="7611"/>
                      <a:pt x="5436" y="7611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FC07E649-DA0B-492F-A1CD-B95C9D383480}"/>
                  </a:ext>
                </a:extLst>
              </p:cNvPr>
              <p:cNvSpPr/>
              <p:nvPr/>
            </p:nvSpPr>
            <p:spPr>
              <a:xfrm>
                <a:off x="21285399" y="1695873"/>
                <a:ext cx="341729" cy="369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57" h="21600" extrusionOk="0">
                    <a:moveTo>
                      <a:pt x="8229" y="20633"/>
                    </a:moveTo>
                    <a:cubicBezTo>
                      <a:pt x="8914" y="21278"/>
                      <a:pt x="9600" y="21600"/>
                      <a:pt x="10629" y="21600"/>
                    </a:cubicBezTo>
                    <a:cubicBezTo>
                      <a:pt x="11657" y="21600"/>
                      <a:pt x="12686" y="21278"/>
                      <a:pt x="13371" y="20633"/>
                    </a:cubicBezTo>
                    <a:cubicBezTo>
                      <a:pt x="20229" y="14185"/>
                      <a:pt x="20229" y="14185"/>
                      <a:pt x="20229" y="14185"/>
                    </a:cubicBezTo>
                    <a:cubicBezTo>
                      <a:pt x="21600" y="12896"/>
                      <a:pt x="21600" y="10639"/>
                      <a:pt x="20229" y="9349"/>
                    </a:cubicBezTo>
                    <a:cubicBezTo>
                      <a:pt x="20229" y="9027"/>
                      <a:pt x="20229" y="9027"/>
                      <a:pt x="20229" y="9027"/>
                    </a:cubicBezTo>
                    <a:cubicBezTo>
                      <a:pt x="18857" y="7737"/>
                      <a:pt x="16114" y="7737"/>
                      <a:pt x="14743" y="9027"/>
                    </a:cubicBezTo>
                    <a:cubicBezTo>
                      <a:pt x="14743" y="9349"/>
                      <a:pt x="14743" y="9349"/>
                      <a:pt x="14743" y="9349"/>
                    </a:cubicBezTo>
                    <a:cubicBezTo>
                      <a:pt x="14743" y="3224"/>
                      <a:pt x="14743" y="3224"/>
                      <a:pt x="14743" y="3224"/>
                    </a:cubicBezTo>
                    <a:cubicBezTo>
                      <a:pt x="14743" y="1290"/>
                      <a:pt x="13029" y="0"/>
                      <a:pt x="10971" y="0"/>
                    </a:cubicBezTo>
                    <a:cubicBezTo>
                      <a:pt x="10629" y="0"/>
                      <a:pt x="10629" y="0"/>
                      <a:pt x="10629" y="0"/>
                    </a:cubicBezTo>
                    <a:cubicBezTo>
                      <a:pt x="8571" y="0"/>
                      <a:pt x="6857" y="1290"/>
                      <a:pt x="6857" y="3224"/>
                    </a:cubicBezTo>
                    <a:cubicBezTo>
                      <a:pt x="6857" y="9349"/>
                      <a:pt x="6857" y="9349"/>
                      <a:pt x="6857" y="9349"/>
                    </a:cubicBezTo>
                    <a:cubicBezTo>
                      <a:pt x="6514" y="9027"/>
                      <a:pt x="6514" y="9027"/>
                      <a:pt x="6514" y="9027"/>
                    </a:cubicBezTo>
                    <a:cubicBezTo>
                      <a:pt x="5143" y="7737"/>
                      <a:pt x="2743" y="7737"/>
                      <a:pt x="1371" y="9027"/>
                    </a:cubicBezTo>
                    <a:cubicBezTo>
                      <a:pt x="1371" y="9349"/>
                      <a:pt x="1371" y="9349"/>
                      <a:pt x="1371" y="9349"/>
                    </a:cubicBezTo>
                    <a:cubicBezTo>
                      <a:pt x="343" y="9994"/>
                      <a:pt x="0" y="10639"/>
                      <a:pt x="0" y="11606"/>
                    </a:cubicBezTo>
                    <a:cubicBezTo>
                      <a:pt x="0" y="12573"/>
                      <a:pt x="343" y="13540"/>
                      <a:pt x="1371" y="14185"/>
                    </a:cubicBezTo>
                    <a:lnTo>
                      <a:pt x="8229" y="20633"/>
                    </a:lnTo>
                    <a:close/>
                    <a:moveTo>
                      <a:pt x="3086" y="10961"/>
                    </a:moveTo>
                    <a:cubicBezTo>
                      <a:pt x="3429" y="10961"/>
                      <a:pt x="3429" y="10961"/>
                      <a:pt x="3429" y="10961"/>
                    </a:cubicBezTo>
                    <a:cubicBezTo>
                      <a:pt x="3429" y="10639"/>
                      <a:pt x="3771" y="10639"/>
                      <a:pt x="4114" y="10639"/>
                    </a:cubicBezTo>
                    <a:cubicBezTo>
                      <a:pt x="4114" y="10639"/>
                      <a:pt x="4457" y="10639"/>
                      <a:pt x="4800" y="10961"/>
                    </a:cubicBezTo>
                    <a:cubicBezTo>
                      <a:pt x="5829" y="11928"/>
                      <a:pt x="5829" y="11928"/>
                      <a:pt x="5829" y="11928"/>
                    </a:cubicBezTo>
                    <a:cubicBezTo>
                      <a:pt x="6171" y="12251"/>
                      <a:pt x="6857" y="12573"/>
                      <a:pt x="7543" y="12573"/>
                    </a:cubicBezTo>
                    <a:cubicBezTo>
                      <a:pt x="8571" y="12573"/>
                      <a:pt x="9600" y="11928"/>
                      <a:pt x="9600" y="10316"/>
                    </a:cubicBezTo>
                    <a:cubicBezTo>
                      <a:pt x="9600" y="3224"/>
                      <a:pt x="9600" y="3224"/>
                      <a:pt x="9600" y="3224"/>
                    </a:cubicBezTo>
                    <a:cubicBezTo>
                      <a:pt x="9600" y="2901"/>
                      <a:pt x="9943" y="2579"/>
                      <a:pt x="10629" y="2579"/>
                    </a:cubicBezTo>
                    <a:cubicBezTo>
                      <a:pt x="10971" y="2579"/>
                      <a:pt x="10971" y="2579"/>
                      <a:pt x="10971" y="2579"/>
                    </a:cubicBezTo>
                    <a:cubicBezTo>
                      <a:pt x="11314" y="2579"/>
                      <a:pt x="12000" y="2901"/>
                      <a:pt x="12000" y="3224"/>
                    </a:cubicBezTo>
                    <a:cubicBezTo>
                      <a:pt x="12000" y="10316"/>
                      <a:pt x="12000" y="10316"/>
                      <a:pt x="12000" y="10316"/>
                    </a:cubicBezTo>
                    <a:cubicBezTo>
                      <a:pt x="12000" y="10961"/>
                      <a:pt x="12000" y="11284"/>
                      <a:pt x="12343" y="11606"/>
                    </a:cubicBezTo>
                    <a:cubicBezTo>
                      <a:pt x="13029" y="12896"/>
                      <a:pt x="14743" y="12896"/>
                      <a:pt x="15771" y="11928"/>
                    </a:cubicBezTo>
                    <a:cubicBezTo>
                      <a:pt x="16800" y="10961"/>
                      <a:pt x="16800" y="10961"/>
                      <a:pt x="16800" y="10961"/>
                    </a:cubicBezTo>
                    <a:cubicBezTo>
                      <a:pt x="17143" y="10639"/>
                      <a:pt x="17829" y="10639"/>
                      <a:pt x="18171" y="10961"/>
                    </a:cubicBezTo>
                    <a:cubicBezTo>
                      <a:pt x="18514" y="10961"/>
                      <a:pt x="18514" y="10961"/>
                      <a:pt x="18514" y="10961"/>
                    </a:cubicBezTo>
                    <a:cubicBezTo>
                      <a:pt x="18857" y="11284"/>
                      <a:pt x="18857" y="11928"/>
                      <a:pt x="18514" y="12251"/>
                    </a:cubicBezTo>
                    <a:cubicBezTo>
                      <a:pt x="11314" y="18699"/>
                      <a:pt x="11314" y="18699"/>
                      <a:pt x="11314" y="18699"/>
                    </a:cubicBezTo>
                    <a:cubicBezTo>
                      <a:pt x="10971" y="19343"/>
                      <a:pt x="10286" y="19343"/>
                      <a:pt x="9943" y="18699"/>
                    </a:cubicBezTo>
                    <a:cubicBezTo>
                      <a:pt x="3086" y="12251"/>
                      <a:pt x="3086" y="12251"/>
                      <a:pt x="3086" y="12251"/>
                    </a:cubicBezTo>
                    <a:cubicBezTo>
                      <a:pt x="3086" y="12251"/>
                      <a:pt x="2743" y="11928"/>
                      <a:pt x="2743" y="11606"/>
                    </a:cubicBezTo>
                    <a:cubicBezTo>
                      <a:pt x="2743" y="11284"/>
                      <a:pt x="3086" y="11284"/>
                      <a:pt x="3086" y="10961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C64827C5-6D62-4240-8358-972527FEB5B2}"/>
              </a:ext>
            </a:extLst>
          </p:cNvPr>
          <p:cNvGrpSpPr/>
          <p:nvPr/>
        </p:nvGrpSpPr>
        <p:grpSpPr>
          <a:xfrm>
            <a:off x="939621" y="3757031"/>
            <a:ext cx="2000250" cy="2278009"/>
            <a:chOff x="1042988" y="4394254"/>
            <a:chExt cx="2000250" cy="2278009"/>
          </a:xfrm>
        </p:grpSpPr>
        <p:sp>
          <p:nvSpPr>
            <p:cNvPr id="121" name="矩形 120">
              <a:extLst>
                <a:ext uri="{FF2B5EF4-FFF2-40B4-BE49-F238E27FC236}">
                  <a16:creationId xmlns:a16="http://schemas.microsoft.com/office/drawing/2014/main" id="{2AC17B6B-78B2-4D2F-871A-3E67833A84D1}"/>
                </a:ext>
              </a:extLst>
            </p:cNvPr>
            <p:cNvSpPr/>
            <p:nvPr/>
          </p:nvSpPr>
          <p:spPr>
            <a:xfrm>
              <a:off x="1042988" y="4394254"/>
              <a:ext cx="2000250" cy="227800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>
              <a:outerShdw blurRad="63500" sx="104000" sy="104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pSp>
          <p:nvGrpSpPr>
            <p:cNvPr id="122" name="组合 121">
              <a:extLst>
                <a:ext uri="{FF2B5EF4-FFF2-40B4-BE49-F238E27FC236}">
                  <a16:creationId xmlns:a16="http://schemas.microsoft.com/office/drawing/2014/main" id="{940DF406-0AC7-4310-BBF7-F72DE1764C43}"/>
                </a:ext>
              </a:extLst>
            </p:cNvPr>
            <p:cNvGrpSpPr/>
            <p:nvPr/>
          </p:nvGrpSpPr>
          <p:grpSpPr>
            <a:xfrm>
              <a:off x="1766538" y="4724766"/>
              <a:ext cx="553150" cy="558600"/>
              <a:chOff x="18078210" y="8471165"/>
              <a:chExt cx="766225" cy="773774"/>
            </a:xfrm>
            <a:solidFill>
              <a:srgbClr val="31566D"/>
            </a:solidFill>
          </p:grpSpPr>
          <p:sp>
            <p:nvSpPr>
              <p:cNvPr id="125" name="Freeform 368">
                <a:extLst>
                  <a:ext uri="{FF2B5EF4-FFF2-40B4-BE49-F238E27FC236}">
                    <a16:creationId xmlns:a16="http://schemas.microsoft.com/office/drawing/2014/main" id="{6A9385DB-A82E-43CD-8DC6-7607E224F18F}"/>
                  </a:ext>
                </a:extLst>
              </p:cNvPr>
              <p:cNvSpPr/>
              <p:nvPr/>
            </p:nvSpPr>
            <p:spPr>
              <a:xfrm>
                <a:off x="18078210" y="8471165"/>
                <a:ext cx="751899" cy="757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29" y="13086"/>
                    </a:moveTo>
                    <a:cubicBezTo>
                      <a:pt x="1588" y="13086"/>
                      <a:pt x="1588" y="13086"/>
                      <a:pt x="1588" y="13086"/>
                    </a:cubicBezTo>
                    <a:cubicBezTo>
                      <a:pt x="1906" y="13086"/>
                      <a:pt x="2224" y="13401"/>
                      <a:pt x="2224" y="13559"/>
                    </a:cubicBezTo>
                    <a:cubicBezTo>
                      <a:pt x="2859" y="14820"/>
                      <a:pt x="2859" y="14820"/>
                      <a:pt x="2859" y="14820"/>
                    </a:cubicBezTo>
                    <a:cubicBezTo>
                      <a:pt x="2859" y="14978"/>
                      <a:pt x="2859" y="15451"/>
                      <a:pt x="2700" y="15609"/>
                    </a:cubicBezTo>
                    <a:cubicBezTo>
                      <a:pt x="2541" y="15609"/>
                      <a:pt x="2541" y="15609"/>
                      <a:pt x="2541" y="15609"/>
                    </a:cubicBezTo>
                    <a:cubicBezTo>
                      <a:pt x="2224" y="15924"/>
                      <a:pt x="2065" y="16397"/>
                      <a:pt x="2065" y="16712"/>
                    </a:cubicBezTo>
                    <a:cubicBezTo>
                      <a:pt x="2065" y="17185"/>
                      <a:pt x="2224" y="17501"/>
                      <a:pt x="2541" y="17816"/>
                    </a:cubicBezTo>
                    <a:cubicBezTo>
                      <a:pt x="3653" y="18920"/>
                      <a:pt x="3653" y="18920"/>
                      <a:pt x="3653" y="18920"/>
                    </a:cubicBezTo>
                    <a:cubicBezTo>
                      <a:pt x="4288" y="19550"/>
                      <a:pt x="5241" y="19550"/>
                      <a:pt x="5876" y="18920"/>
                    </a:cubicBezTo>
                    <a:cubicBezTo>
                      <a:pt x="6035" y="18920"/>
                      <a:pt x="6035" y="18920"/>
                      <a:pt x="6035" y="18920"/>
                    </a:cubicBezTo>
                    <a:cubicBezTo>
                      <a:pt x="6194" y="18762"/>
                      <a:pt x="6512" y="18604"/>
                      <a:pt x="6829" y="18762"/>
                    </a:cubicBezTo>
                    <a:cubicBezTo>
                      <a:pt x="7941" y="19235"/>
                      <a:pt x="7941" y="19235"/>
                      <a:pt x="7941" y="19235"/>
                    </a:cubicBezTo>
                    <a:cubicBezTo>
                      <a:pt x="8259" y="19235"/>
                      <a:pt x="8418" y="19550"/>
                      <a:pt x="8418" y="19866"/>
                    </a:cubicBezTo>
                    <a:cubicBezTo>
                      <a:pt x="8418" y="20023"/>
                      <a:pt x="8418" y="20023"/>
                      <a:pt x="8418" y="20023"/>
                    </a:cubicBezTo>
                    <a:cubicBezTo>
                      <a:pt x="8418" y="20812"/>
                      <a:pt x="9053" y="21600"/>
                      <a:pt x="10006" y="21600"/>
                    </a:cubicBezTo>
                    <a:cubicBezTo>
                      <a:pt x="11594" y="21600"/>
                      <a:pt x="11594" y="21600"/>
                      <a:pt x="11594" y="21600"/>
                    </a:cubicBezTo>
                    <a:cubicBezTo>
                      <a:pt x="12388" y="21600"/>
                      <a:pt x="13182" y="20812"/>
                      <a:pt x="13182" y="20023"/>
                    </a:cubicBezTo>
                    <a:cubicBezTo>
                      <a:pt x="13182" y="19866"/>
                      <a:pt x="13182" y="19866"/>
                      <a:pt x="13182" y="19866"/>
                    </a:cubicBezTo>
                    <a:cubicBezTo>
                      <a:pt x="13182" y="19550"/>
                      <a:pt x="13341" y="19235"/>
                      <a:pt x="13500" y="19235"/>
                    </a:cubicBezTo>
                    <a:cubicBezTo>
                      <a:pt x="14612" y="18762"/>
                      <a:pt x="14612" y="18762"/>
                      <a:pt x="14612" y="18762"/>
                    </a:cubicBezTo>
                    <a:cubicBezTo>
                      <a:pt x="13659" y="17816"/>
                      <a:pt x="13659" y="17816"/>
                      <a:pt x="13659" y="17816"/>
                    </a:cubicBezTo>
                    <a:cubicBezTo>
                      <a:pt x="13024" y="17974"/>
                      <a:pt x="13024" y="17974"/>
                      <a:pt x="13024" y="17974"/>
                    </a:cubicBezTo>
                    <a:cubicBezTo>
                      <a:pt x="12388" y="18289"/>
                      <a:pt x="11912" y="19077"/>
                      <a:pt x="11912" y="19866"/>
                    </a:cubicBezTo>
                    <a:cubicBezTo>
                      <a:pt x="11912" y="20023"/>
                      <a:pt x="11912" y="20023"/>
                      <a:pt x="11912" y="20023"/>
                    </a:cubicBezTo>
                    <a:cubicBezTo>
                      <a:pt x="11912" y="20181"/>
                      <a:pt x="11753" y="20339"/>
                      <a:pt x="11594" y="20339"/>
                    </a:cubicBezTo>
                    <a:cubicBezTo>
                      <a:pt x="10006" y="20339"/>
                      <a:pt x="10006" y="20339"/>
                      <a:pt x="10006" y="20339"/>
                    </a:cubicBezTo>
                    <a:cubicBezTo>
                      <a:pt x="9847" y="20339"/>
                      <a:pt x="9688" y="20181"/>
                      <a:pt x="9688" y="20023"/>
                    </a:cubicBezTo>
                    <a:cubicBezTo>
                      <a:pt x="9688" y="19866"/>
                      <a:pt x="9688" y="19866"/>
                      <a:pt x="9688" y="19866"/>
                    </a:cubicBezTo>
                    <a:cubicBezTo>
                      <a:pt x="9688" y="19077"/>
                      <a:pt x="9212" y="18289"/>
                      <a:pt x="8418" y="17974"/>
                    </a:cubicBezTo>
                    <a:cubicBezTo>
                      <a:pt x="7306" y="17501"/>
                      <a:pt x="7306" y="17501"/>
                      <a:pt x="7306" y="17501"/>
                    </a:cubicBezTo>
                    <a:cubicBezTo>
                      <a:pt x="6988" y="17501"/>
                      <a:pt x="6829" y="17343"/>
                      <a:pt x="6512" y="17343"/>
                    </a:cubicBezTo>
                    <a:cubicBezTo>
                      <a:pt x="6035" y="17343"/>
                      <a:pt x="5400" y="17658"/>
                      <a:pt x="5082" y="17974"/>
                    </a:cubicBezTo>
                    <a:cubicBezTo>
                      <a:pt x="4924" y="18131"/>
                      <a:pt x="4924" y="18131"/>
                      <a:pt x="4924" y="18131"/>
                    </a:cubicBezTo>
                    <a:cubicBezTo>
                      <a:pt x="4765" y="18289"/>
                      <a:pt x="4765" y="18289"/>
                      <a:pt x="4606" y="18131"/>
                    </a:cubicBezTo>
                    <a:cubicBezTo>
                      <a:pt x="3494" y="16870"/>
                      <a:pt x="3494" y="16870"/>
                      <a:pt x="3494" y="16870"/>
                    </a:cubicBezTo>
                    <a:cubicBezTo>
                      <a:pt x="3335" y="16870"/>
                      <a:pt x="3335" y="16712"/>
                      <a:pt x="3335" y="16712"/>
                    </a:cubicBezTo>
                    <a:cubicBezTo>
                      <a:pt x="3335" y="16712"/>
                      <a:pt x="3335" y="16555"/>
                      <a:pt x="3494" y="16555"/>
                    </a:cubicBezTo>
                    <a:cubicBezTo>
                      <a:pt x="3494" y="16397"/>
                      <a:pt x="3494" y="16397"/>
                      <a:pt x="3494" y="16397"/>
                    </a:cubicBezTo>
                    <a:cubicBezTo>
                      <a:pt x="4129" y="15924"/>
                      <a:pt x="4288" y="14978"/>
                      <a:pt x="3971" y="14347"/>
                    </a:cubicBezTo>
                    <a:cubicBezTo>
                      <a:pt x="3494" y="13086"/>
                      <a:pt x="3494" y="13086"/>
                      <a:pt x="3494" y="13086"/>
                    </a:cubicBezTo>
                    <a:cubicBezTo>
                      <a:pt x="3176" y="12455"/>
                      <a:pt x="2382" y="11825"/>
                      <a:pt x="1588" y="11825"/>
                    </a:cubicBezTo>
                    <a:cubicBezTo>
                      <a:pt x="1429" y="11825"/>
                      <a:pt x="1429" y="11825"/>
                      <a:pt x="1429" y="11825"/>
                    </a:cubicBezTo>
                    <a:cubicBezTo>
                      <a:pt x="1271" y="11825"/>
                      <a:pt x="1271" y="11825"/>
                      <a:pt x="1271" y="11667"/>
                    </a:cubicBezTo>
                    <a:cubicBezTo>
                      <a:pt x="1271" y="9933"/>
                      <a:pt x="1271" y="9933"/>
                      <a:pt x="1271" y="9933"/>
                    </a:cubicBezTo>
                    <a:cubicBezTo>
                      <a:pt x="1271" y="9775"/>
                      <a:pt x="1271" y="9775"/>
                      <a:pt x="1429" y="9775"/>
                    </a:cubicBezTo>
                    <a:cubicBezTo>
                      <a:pt x="1588" y="9775"/>
                      <a:pt x="1588" y="9775"/>
                      <a:pt x="1588" y="9775"/>
                    </a:cubicBezTo>
                    <a:cubicBezTo>
                      <a:pt x="2382" y="9775"/>
                      <a:pt x="3176" y="9145"/>
                      <a:pt x="3494" y="8514"/>
                    </a:cubicBezTo>
                    <a:cubicBezTo>
                      <a:pt x="3971" y="7253"/>
                      <a:pt x="3971" y="7253"/>
                      <a:pt x="3971" y="7253"/>
                    </a:cubicBezTo>
                    <a:cubicBezTo>
                      <a:pt x="4288" y="6622"/>
                      <a:pt x="4129" y="5676"/>
                      <a:pt x="3494" y="5203"/>
                    </a:cubicBezTo>
                    <a:cubicBezTo>
                      <a:pt x="3494" y="5045"/>
                      <a:pt x="3494" y="5045"/>
                      <a:pt x="3494" y="5045"/>
                    </a:cubicBezTo>
                    <a:cubicBezTo>
                      <a:pt x="3335" y="5045"/>
                      <a:pt x="3335" y="4888"/>
                      <a:pt x="3335" y="4888"/>
                    </a:cubicBezTo>
                    <a:cubicBezTo>
                      <a:pt x="3335" y="4888"/>
                      <a:pt x="3335" y="4730"/>
                      <a:pt x="3494" y="4730"/>
                    </a:cubicBezTo>
                    <a:cubicBezTo>
                      <a:pt x="4606" y="3469"/>
                      <a:pt x="4606" y="3469"/>
                      <a:pt x="4606" y="3469"/>
                    </a:cubicBezTo>
                    <a:cubicBezTo>
                      <a:pt x="4765" y="3469"/>
                      <a:pt x="4765" y="3469"/>
                      <a:pt x="4924" y="3469"/>
                    </a:cubicBezTo>
                    <a:cubicBezTo>
                      <a:pt x="5082" y="3626"/>
                      <a:pt x="5082" y="3626"/>
                      <a:pt x="5082" y="3626"/>
                    </a:cubicBezTo>
                    <a:cubicBezTo>
                      <a:pt x="5559" y="4099"/>
                      <a:pt x="6512" y="4415"/>
                      <a:pt x="7306" y="4099"/>
                    </a:cubicBezTo>
                    <a:cubicBezTo>
                      <a:pt x="8418" y="3626"/>
                      <a:pt x="8418" y="3626"/>
                      <a:pt x="8418" y="3626"/>
                    </a:cubicBezTo>
                    <a:cubicBezTo>
                      <a:pt x="9212" y="3311"/>
                      <a:pt x="9688" y="2523"/>
                      <a:pt x="9688" y="1734"/>
                    </a:cubicBezTo>
                    <a:cubicBezTo>
                      <a:pt x="9688" y="1577"/>
                      <a:pt x="9688" y="1577"/>
                      <a:pt x="9688" y="1577"/>
                    </a:cubicBezTo>
                    <a:cubicBezTo>
                      <a:pt x="9688" y="1419"/>
                      <a:pt x="9847" y="1261"/>
                      <a:pt x="10006" y="1261"/>
                    </a:cubicBezTo>
                    <a:cubicBezTo>
                      <a:pt x="11594" y="1261"/>
                      <a:pt x="11594" y="1261"/>
                      <a:pt x="11594" y="1261"/>
                    </a:cubicBezTo>
                    <a:cubicBezTo>
                      <a:pt x="11753" y="1261"/>
                      <a:pt x="11912" y="1419"/>
                      <a:pt x="11912" y="1577"/>
                    </a:cubicBezTo>
                    <a:cubicBezTo>
                      <a:pt x="11912" y="1734"/>
                      <a:pt x="11912" y="1734"/>
                      <a:pt x="11912" y="1734"/>
                    </a:cubicBezTo>
                    <a:cubicBezTo>
                      <a:pt x="11912" y="2523"/>
                      <a:pt x="12388" y="3311"/>
                      <a:pt x="13024" y="3626"/>
                    </a:cubicBezTo>
                    <a:cubicBezTo>
                      <a:pt x="14294" y="4099"/>
                      <a:pt x="14294" y="4099"/>
                      <a:pt x="14294" y="4099"/>
                    </a:cubicBezTo>
                    <a:cubicBezTo>
                      <a:pt x="14929" y="4415"/>
                      <a:pt x="15882" y="4099"/>
                      <a:pt x="16518" y="3626"/>
                    </a:cubicBezTo>
                    <a:cubicBezTo>
                      <a:pt x="16518" y="3469"/>
                      <a:pt x="16518" y="3469"/>
                      <a:pt x="16518" y="3469"/>
                    </a:cubicBezTo>
                    <a:cubicBezTo>
                      <a:pt x="16676" y="3469"/>
                      <a:pt x="16835" y="3469"/>
                      <a:pt x="16994" y="3469"/>
                    </a:cubicBezTo>
                    <a:cubicBezTo>
                      <a:pt x="18106" y="4730"/>
                      <a:pt x="18106" y="4730"/>
                      <a:pt x="18106" y="4730"/>
                    </a:cubicBezTo>
                    <a:cubicBezTo>
                      <a:pt x="18265" y="4730"/>
                      <a:pt x="18265" y="4888"/>
                      <a:pt x="18106" y="5045"/>
                    </a:cubicBezTo>
                    <a:cubicBezTo>
                      <a:pt x="17947" y="5203"/>
                      <a:pt x="17947" y="5203"/>
                      <a:pt x="17947" y="5203"/>
                    </a:cubicBezTo>
                    <a:cubicBezTo>
                      <a:pt x="17471" y="5676"/>
                      <a:pt x="17312" y="6622"/>
                      <a:pt x="17629" y="7253"/>
                    </a:cubicBezTo>
                    <a:cubicBezTo>
                      <a:pt x="18106" y="8514"/>
                      <a:pt x="18106" y="8514"/>
                      <a:pt x="18106" y="8514"/>
                    </a:cubicBezTo>
                    <a:cubicBezTo>
                      <a:pt x="18265" y="9145"/>
                      <a:pt x="19059" y="9775"/>
                      <a:pt x="19853" y="9775"/>
                    </a:cubicBezTo>
                    <a:cubicBezTo>
                      <a:pt x="20012" y="9775"/>
                      <a:pt x="20012" y="9775"/>
                      <a:pt x="20012" y="9775"/>
                    </a:cubicBezTo>
                    <a:cubicBezTo>
                      <a:pt x="20171" y="9775"/>
                      <a:pt x="20329" y="9775"/>
                      <a:pt x="20329" y="9933"/>
                    </a:cubicBezTo>
                    <a:cubicBezTo>
                      <a:pt x="20329" y="11667"/>
                      <a:pt x="20329" y="11667"/>
                      <a:pt x="20329" y="11667"/>
                    </a:cubicBezTo>
                    <a:cubicBezTo>
                      <a:pt x="20329" y="11825"/>
                      <a:pt x="20171" y="11825"/>
                      <a:pt x="20012" y="11825"/>
                    </a:cubicBezTo>
                    <a:cubicBezTo>
                      <a:pt x="19853" y="11825"/>
                      <a:pt x="19853" y="11825"/>
                      <a:pt x="19853" y="11825"/>
                    </a:cubicBezTo>
                    <a:cubicBezTo>
                      <a:pt x="19059" y="11825"/>
                      <a:pt x="18265" y="12455"/>
                      <a:pt x="18106" y="13086"/>
                    </a:cubicBezTo>
                    <a:cubicBezTo>
                      <a:pt x="17788" y="13874"/>
                      <a:pt x="17788" y="13874"/>
                      <a:pt x="17788" y="13874"/>
                    </a:cubicBezTo>
                    <a:cubicBezTo>
                      <a:pt x="18741" y="14820"/>
                      <a:pt x="18741" y="14820"/>
                      <a:pt x="18741" y="14820"/>
                    </a:cubicBezTo>
                    <a:cubicBezTo>
                      <a:pt x="19218" y="13559"/>
                      <a:pt x="19218" y="13559"/>
                      <a:pt x="19218" y="13559"/>
                    </a:cubicBezTo>
                    <a:cubicBezTo>
                      <a:pt x="19376" y="13401"/>
                      <a:pt x="19694" y="13086"/>
                      <a:pt x="19853" y="13086"/>
                    </a:cubicBezTo>
                    <a:cubicBezTo>
                      <a:pt x="20012" y="13086"/>
                      <a:pt x="20012" y="13086"/>
                      <a:pt x="20012" y="13086"/>
                    </a:cubicBezTo>
                    <a:cubicBezTo>
                      <a:pt x="20965" y="13086"/>
                      <a:pt x="21600" y="12455"/>
                      <a:pt x="21600" y="11667"/>
                    </a:cubicBezTo>
                    <a:cubicBezTo>
                      <a:pt x="21600" y="9933"/>
                      <a:pt x="21600" y="9933"/>
                      <a:pt x="21600" y="9933"/>
                    </a:cubicBezTo>
                    <a:cubicBezTo>
                      <a:pt x="21600" y="9145"/>
                      <a:pt x="20965" y="8514"/>
                      <a:pt x="20012" y="8514"/>
                    </a:cubicBezTo>
                    <a:cubicBezTo>
                      <a:pt x="19853" y="8514"/>
                      <a:pt x="19853" y="8514"/>
                      <a:pt x="19853" y="8514"/>
                    </a:cubicBezTo>
                    <a:cubicBezTo>
                      <a:pt x="19694" y="8514"/>
                      <a:pt x="19376" y="8199"/>
                      <a:pt x="19218" y="8041"/>
                    </a:cubicBezTo>
                    <a:cubicBezTo>
                      <a:pt x="18741" y="6780"/>
                      <a:pt x="18741" y="6780"/>
                      <a:pt x="18741" y="6780"/>
                    </a:cubicBezTo>
                    <a:cubicBezTo>
                      <a:pt x="18582" y="6622"/>
                      <a:pt x="18741" y="6307"/>
                      <a:pt x="18900" y="5991"/>
                    </a:cubicBezTo>
                    <a:cubicBezTo>
                      <a:pt x="19059" y="5991"/>
                      <a:pt x="19059" y="5991"/>
                      <a:pt x="19059" y="5991"/>
                    </a:cubicBezTo>
                    <a:cubicBezTo>
                      <a:pt x="19535" y="5361"/>
                      <a:pt x="19535" y="4415"/>
                      <a:pt x="19059" y="3784"/>
                    </a:cubicBezTo>
                    <a:cubicBezTo>
                      <a:pt x="17788" y="2680"/>
                      <a:pt x="17788" y="2680"/>
                      <a:pt x="17788" y="2680"/>
                    </a:cubicBezTo>
                    <a:cubicBezTo>
                      <a:pt x="17312" y="2050"/>
                      <a:pt x="16200" y="2050"/>
                      <a:pt x="15724" y="2680"/>
                    </a:cubicBezTo>
                    <a:cubicBezTo>
                      <a:pt x="15565" y="2680"/>
                      <a:pt x="15565" y="2680"/>
                      <a:pt x="15565" y="2680"/>
                    </a:cubicBezTo>
                    <a:cubicBezTo>
                      <a:pt x="15406" y="2838"/>
                      <a:pt x="14929" y="2996"/>
                      <a:pt x="14771" y="2838"/>
                    </a:cubicBezTo>
                    <a:cubicBezTo>
                      <a:pt x="13500" y="2365"/>
                      <a:pt x="13500" y="2365"/>
                      <a:pt x="13500" y="2365"/>
                    </a:cubicBezTo>
                    <a:cubicBezTo>
                      <a:pt x="13341" y="2365"/>
                      <a:pt x="13182" y="2050"/>
                      <a:pt x="13182" y="1734"/>
                    </a:cubicBezTo>
                    <a:cubicBezTo>
                      <a:pt x="13182" y="1577"/>
                      <a:pt x="13182" y="1577"/>
                      <a:pt x="13182" y="1577"/>
                    </a:cubicBezTo>
                    <a:cubicBezTo>
                      <a:pt x="13182" y="788"/>
                      <a:pt x="12388" y="0"/>
                      <a:pt x="11594" y="0"/>
                    </a:cubicBezTo>
                    <a:cubicBezTo>
                      <a:pt x="10006" y="0"/>
                      <a:pt x="10006" y="0"/>
                      <a:pt x="10006" y="0"/>
                    </a:cubicBezTo>
                    <a:cubicBezTo>
                      <a:pt x="9053" y="0"/>
                      <a:pt x="8418" y="788"/>
                      <a:pt x="8418" y="1577"/>
                    </a:cubicBezTo>
                    <a:cubicBezTo>
                      <a:pt x="8418" y="1734"/>
                      <a:pt x="8418" y="1734"/>
                      <a:pt x="8418" y="1734"/>
                    </a:cubicBezTo>
                    <a:cubicBezTo>
                      <a:pt x="8418" y="2050"/>
                      <a:pt x="8259" y="2365"/>
                      <a:pt x="7941" y="2365"/>
                    </a:cubicBezTo>
                    <a:cubicBezTo>
                      <a:pt x="6829" y="2838"/>
                      <a:pt x="6829" y="2838"/>
                      <a:pt x="6829" y="2838"/>
                    </a:cubicBezTo>
                    <a:cubicBezTo>
                      <a:pt x="6512" y="2996"/>
                      <a:pt x="6194" y="2838"/>
                      <a:pt x="6035" y="2680"/>
                    </a:cubicBezTo>
                    <a:cubicBezTo>
                      <a:pt x="5876" y="2680"/>
                      <a:pt x="5876" y="2680"/>
                      <a:pt x="5876" y="2680"/>
                    </a:cubicBezTo>
                    <a:cubicBezTo>
                      <a:pt x="5241" y="2050"/>
                      <a:pt x="4288" y="2050"/>
                      <a:pt x="3653" y="2680"/>
                    </a:cubicBezTo>
                    <a:cubicBezTo>
                      <a:pt x="2541" y="3784"/>
                      <a:pt x="2541" y="3784"/>
                      <a:pt x="2541" y="3784"/>
                    </a:cubicBezTo>
                    <a:cubicBezTo>
                      <a:pt x="2224" y="4099"/>
                      <a:pt x="2065" y="4415"/>
                      <a:pt x="2065" y="4888"/>
                    </a:cubicBezTo>
                    <a:cubicBezTo>
                      <a:pt x="2065" y="5361"/>
                      <a:pt x="2224" y="5676"/>
                      <a:pt x="2541" y="5991"/>
                    </a:cubicBezTo>
                    <a:cubicBezTo>
                      <a:pt x="2700" y="5991"/>
                      <a:pt x="2700" y="5991"/>
                      <a:pt x="2700" y="5991"/>
                    </a:cubicBezTo>
                    <a:cubicBezTo>
                      <a:pt x="2859" y="6307"/>
                      <a:pt x="2859" y="6622"/>
                      <a:pt x="2859" y="6780"/>
                    </a:cubicBezTo>
                    <a:cubicBezTo>
                      <a:pt x="2224" y="8041"/>
                      <a:pt x="2224" y="8041"/>
                      <a:pt x="2224" y="8041"/>
                    </a:cubicBezTo>
                    <a:cubicBezTo>
                      <a:pt x="2224" y="8199"/>
                      <a:pt x="1906" y="8514"/>
                      <a:pt x="1588" y="8514"/>
                    </a:cubicBezTo>
                    <a:cubicBezTo>
                      <a:pt x="1429" y="8514"/>
                      <a:pt x="1429" y="8514"/>
                      <a:pt x="1429" y="8514"/>
                    </a:cubicBezTo>
                    <a:cubicBezTo>
                      <a:pt x="635" y="8514"/>
                      <a:pt x="0" y="9145"/>
                      <a:pt x="0" y="9933"/>
                    </a:cubicBezTo>
                    <a:cubicBezTo>
                      <a:pt x="0" y="11667"/>
                      <a:pt x="0" y="11667"/>
                      <a:pt x="0" y="11667"/>
                    </a:cubicBezTo>
                    <a:cubicBezTo>
                      <a:pt x="0" y="12455"/>
                      <a:pt x="635" y="13086"/>
                      <a:pt x="1429" y="13086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6" name="Freeform 369">
                <a:extLst>
                  <a:ext uri="{FF2B5EF4-FFF2-40B4-BE49-F238E27FC236}">
                    <a16:creationId xmlns:a16="http://schemas.microsoft.com/office/drawing/2014/main" id="{D6C685A4-D2AB-45A7-9B07-676161CA946E}"/>
                  </a:ext>
                </a:extLst>
              </p:cNvPr>
              <p:cNvSpPr/>
              <p:nvPr/>
            </p:nvSpPr>
            <p:spPr>
              <a:xfrm>
                <a:off x="18294208" y="8689899"/>
                <a:ext cx="174989" cy="17225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6750" y="14632"/>
                    </a:moveTo>
                    <a:cubicBezTo>
                      <a:pt x="6750" y="13239"/>
                      <a:pt x="8775" y="10452"/>
                      <a:pt x="9450" y="9755"/>
                    </a:cubicBezTo>
                    <a:cubicBezTo>
                      <a:pt x="10800" y="8361"/>
                      <a:pt x="12825" y="6968"/>
                      <a:pt x="14175" y="6271"/>
                    </a:cubicBezTo>
                    <a:cubicBezTo>
                      <a:pt x="14850" y="6271"/>
                      <a:pt x="16200" y="5574"/>
                      <a:pt x="17550" y="5574"/>
                    </a:cubicBezTo>
                    <a:cubicBezTo>
                      <a:pt x="18225" y="4181"/>
                      <a:pt x="18900" y="2090"/>
                      <a:pt x="20250" y="697"/>
                    </a:cubicBezTo>
                    <a:cubicBezTo>
                      <a:pt x="20250" y="697"/>
                      <a:pt x="20925" y="0"/>
                      <a:pt x="21600" y="0"/>
                    </a:cubicBezTo>
                    <a:cubicBezTo>
                      <a:pt x="20925" y="0"/>
                      <a:pt x="20250" y="0"/>
                      <a:pt x="19575" y="0"/>
                    </a:cubicBezTo>
                    <a:cubicBezTo>
                      <a:pt x="17550" y="0"/>
                      <a:pt x="14175" y="697"/>
                      <a:pt x="12150" y="1394"/>
                    </a:cubicBezTo>
                    <a:cubicBezTo>
                      <a:pt x="10125" y="2090"/>
                      <a:pt x="7425" y="4181"/>
                      <a:pt x="5400" y="5574"/>
                    </a:cubicBezTo>
                    <a:cubicBezTo>
                      <a:pt x="4050" y="7665"/>
                      <a:pt x="2700" y="10452"/>
                      <a:pt x="1350" y="12542"/>
                    </a:cubicBezTo>
                    <a:cubicBezTo>
                      <a:pt x="675" y="14632"/>
                      <a:pt x="0" y="17419"/>
                      <a:pt x="0" y="20206"/>
                    </a:cubicBezTo>
                    <a:cubicBezTo>
                      <a:pt x="0" y="20206"/>
                      <a:pt x="0" y="20903"/>
                      <a:pt x="0" y="21600"/>
                    </a:cubicBezTo>
                    <a:cubicBezTo>
                      <a:pt x="675" y="21600"/>
                      <a:pt x="675" y="20903"/>
                      <a:pt x="675" y="20903"/>
                    </a:cubicBezTo>
                    <a:cubicBezTo>
                      <a:pt x="2025" y="19510"/>
                      <a:pt x="4050" y="18813"/>
                      <a:pt x="5400" y="18116"/>
                    </a:cubicBezTo>
                    <a:cubicBezTo>
                      <a:pt x="6075" y="16723"/>
                      <a:pt x="6075" y="15329"/>
                      <a:pt x="6750" y="14632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127" name="Freeform 370">
                <a:extLst>
                  <a:ext uri="{FF2B5EF4-FFF2-40B4-BE49-F238E27FC236}">
                    <a16:creationId xmlns:a16="http://schemas.microsoft.com/office/drawing/2014/main" id="{6FCEA8A8-416D-4447-A718-0D8A2FF238CA}"/>
                  </a:ext>
                </a:extLst>
              </p:cNvPr>
              <p:cNvSpPr/>
              <p:nvPr/>
            </p:nvSpPr>
            <p:spPr>
              <a:xfrm>
                <a:off x="18299677" y="8698402"/>
                <a:ext cx="544758" cy="5465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05" h="21269" extrusionOk="0">
                    <a:moveTo>
                      <a:pt x="1080" y="10685"/>
                    </a:moveTo>
                    <a:cubicBezTo>
                      <a:pt x="2160" y="11765"/>
                      <a:pt x="4104" y="12629"/>
                      <a:pt x="5832" y="12629"/>
                    </a:cubicBezTo>
                    <a:cubicBezTo>
                      <a:pt x="6264" y="12629"/>
                      <a:pt x="6264" y="12629"/>
                      <a:pt x="6264" y="12629"/>
                    </a:cubicBezTo>
                    <a:cubicBezTo>
                      <a:pt x="7344" y="12629"/>
                      <a:pt x="9072" y="13277"/>
                      <a:pt x="9936" y="14141"/>
                    </a:cubicBezTo>
                    <a:cubicBezTo>
                      <a:pt x="15984" y="20189"/>
                      <a:pt x="15984" y="20189"/>
                      <a:pt x="15984" y="20189"/>
                    </a:cubicBezTo>
                    <a:cubicBezTo>
                      <a:pt x="16632" y="20837"/>
                      <a:pt x="17496" y="21269"/>
                      <a:pt x="18576" y="21269"/>
                    </a:cubicBezTo>
                    <a:cubicBezTo>
                      <a:pt x="19224" y="21269"/>
                      <a:pt x="20088" y="21053"/>
                      <a:pt x="20520" y="20405"/>
                    </a:cubicBezTo>
                    <a:cubicBezTo>
                      <a:pt x="21600" y="19325"/>
                      <a:pt x="21600" y="17165"/>
                      <a:pt x="20304" y="15869"/>
                    </a:cubicBezTo>
                    <a:cubicBezTo>
                      <a:pt x="14256" y="9821"/>
                      <a:pt x="14256" y="9821"/>
                      <a:pt x="14256" y="9821"/>
                    </a:cubicBezTo>
                    <a:cubicBezTo>
                      <a:pt x="13392" y="8957"/>
                      <a:pt x="12744" y="7229"/>
                      <a:pt x="12744" y="6149"/>
                    </a:cubicBezTo>
                    <a:cubicBezTo>
                      <a:pt x="12744" y="5717"/>
                      <a:pt x="12744" y="5717"/>
                      <a:pt x="12744" y="5717"/>
                    </a:cubicBezTo>
                    <a:cubicBezTo>
                      <a:pt x="12744" y="4205"/>
                      <a:pt x="11880" y="2045"/>
                      <a:pt x="10800" y="965"/>
                    </a:cubicBezTo>
                    <a:cubicBezTo>
                      <a:pt x="9720" y="-115"/>
                      <a:pt x="7776" y="-331"/>
                      <a:pt x="6912" y="533"/>
                    </a:cubicBezTo>
                    <a:cubicBezTo>
                      <a:pt x="5832" y="1613"/>
                      <a:pt x="6048" y="3125"/>
                      <a:pt x="6912" y="3989"/>
                    </a:cubicBezTo>
                    <a:cubicBezTo>
                      <a:pt x="7560" y="4637"/>
                      <a:pt x="7776" y="5501"/>
                      <a:pt x="7776" y="5717"/>
                    </a:cubicBezTo>
                    <a:cubicBezTo>
                      <a:pt x="7776" y="6149"/>
                      <a:pt x="7560" y="7013"/>
                      <a:pt x="7344" y="7229"/>
                    </a:cubicBezTo>
                    <a:cubicBezTo>
                      <a:pt x="6912" y="7445"/>
                      <a:pt x="6264" y="7877"/>
                      <a:pt x="5832" y="7877"/>
                    </a:cubicBezTo>
                    <a:cubicBezTo>
                      <a:pt x="5616" y="7877"/>
                      <a:pt x="4752" y="7445"/>
                      <a:pt x="4104" y="6797"/>
                    </a:cubicBezTo>
                    <a:cubicBezTo>
                      <a:pt x="3240" y="5933"/>
                      <a:pt x="1512" y="5933"/>
                      <a:pt x="648" y="6797"/>
                    </a:cubicBezTo>
                    <a:cubicBezTo>
                      <a:pt x="216" y="7229"/>
                      <a:pt x="0" y="8093"/>
                      <a:pt x="0" y="8741"/>
                    </a:cubicBezTo>
                    <a:cubicBezTo>
                      <a:pt x="216" y="9605"/>
                      <a:pt x="648" y="10253"/>
                      <a:pt x="1080" y="10685"/>
                    </a:cubicBezTo>
                    <a:close/>
                    <a:moveTo>
                      <a:pt x="1944" y="8093"/>
                    </a:moveTo>
                    <a:cubicBezTo>
                      <a:pt x="2160" y="7661"/>
                      <a:pt x="2592" y="7877"/>
                      <a:pt x="3024" y="8093"/>
                    </a:cubicBezTo>
                    <a:cubicBezTo>
                      <a:pt x="3672" y="8741"/>
                      <a:pt x="4968" y="9605"/>
                      <a:pt x="5832" y="9605"/>
                    </a:cubicBezTo>
                    <a:cubicBezTo>
                      <a:pt x="6696" y="9605"/>
                      <a:pt x="7992" y="8957"/>
                      <a:pt x="8424" y="8525"/>
                    </a:cubicBezTo>
                    <a:cubicBezTo>
                      <a:pt x="9072" y="7877"/>
                      <a:pt x="9504" y="6797"/>
                      <a:pt x="9504" y="5717"/>
                    </a:cubicBezTo>
                    <a:cubicBezTo>
                      <a:pt x="9504" y="4853"/>
                      <a:pt x="8856" y="3557"/>
                      <a:pt x="8208" y="2909"/>
                    </a:cubicBezTo>
                    <a:cubicBezTo>
                      <a:pt x="7776" y="2477"/>
                      <a:pt x="7776" y="2045"/>
                      <a:pt x="8208" y="1829"/>
                    </a:cubicBezTo>
                    <a:cubicBezTo>
                      <a:pt x="8208" y="1613"/>
                      <a:pt x="8424" y="1613"/>
                      <a:pt x="8424" y="1613"/>
                    </a:cubicBezTo>
                    <a:cubicBezTo>
                      <a:pt x="8640" y="1613"/>
                      <a:pt x="9288" y="1829"/>
                      <a:pt x="9504" y="2261"/>
                    </a:cubicBezTo>
                    <a:cubicBezTo>
                      <a:pt x="10368" y="2909"/>
                      <a:pt x="11016" y="4637"/>
                      <a:pt x="11016" y="5717"/>
                    </a:cubicBezTo>
                    <a:cubicBezTo>
                      <a:pt x="11016" y="6149"/>
                      <a:pt x="11016" y="6149"/>
                      <a:pt x="11016" y="6149"/>
                    </a:cubicBezTo>
                    <a:cubicBezTo>
                      <a:pt x="11016" y="7877"/>
                      <a:pt x="11880" y="9821"/>
                      <a:pt x="12960" y="11117"/>
                    </a:cubicBezTo>
                    <a:cubicBezTo>
                      <a:pt x="19008" y="17165"/>
                      <a:pt x="19008" y="17165"/>
                      <a:pt x="19008" y="17165"/>
                    </a:cubicBezTo>
                    <a:cubicBezTo>
                      <a:pt x="19656" y="17813"/>
                      <a:pt x="19872" y="18677"/>
                      <a:pt x="19224" y="19109"/>
                    </a:cubicBezTo>
                    <a:cubicBezTo>
                      <a:pt x="19008" y="19541"/>
                      <a:pt x="18792" y="19541"/>
                      <a:pt x="18576" y="19541"/>
                    </a:cubicBezTo>
                    <a:cubicBezTo>
                      <a:pt x="18144" y="19541"/>
                      <a:pt x="17496" y="19325"/>
                      <a:pt x="17280" y="18893"/>
                    </a:cubicBezTo>
                    <a:cubicBezTo>
                      <a:pt x="11016" y="12845"/>
                      <a:pt x="11016" y="12845"/>
                      <a:pt x="11016" y="12845"/>
                    </a:cubicBezTo>
                    <a:cubicBezTo>
                      <a:pt x="9936" y="11765"/>
                      <a:pt x="7992" y="10901"/>
                      <a:pt x="6264" y="10901"/>
                    </a:cubicBezTo>
                    <a:cubicBezTo>
                      <a:pt x="5832" y="10901"/>
                      <a:pt x="5832" y="10901"/>
                      <a:pt x="5832" y="10901"/>
                    </a:cubicBezTo>
                    <a:cubicBezTo>
                      <a:pt x="4752" y="10901"/>
                      <a:pt x="3024" y="10253"/>
                      <a:pt x="2376" y="9605"/>
                    </a:cubicBezTo>
                    <a:cubicBezTo>
                      <a:pt x="1944" y="9173"/>
                      <a:pt x="1944" y="8957"/>
                      <a:pt x="1728" y="8525"/>
                    </a:cubicBezTo>
                    <a:cubicBezTo>
                      <a:pt x="1728" y="8309"/>
                      <a:pt x="1728" y="8093"/>
                      <a:pt x="1944" y="8093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123" name="文本框 122">
              <a:extLst>
                <a:ext uri="{FF2B5EF4-FFF2-40B4-BE49-F238E27FC236}">
                  <a16:creationId xmlns:a16="http://schemas.microsoft.com/office/drawing/2014/main" id="{9507F16A-AB3A-4351-A438-DF9661A36747}"/>
                </a:ext>
              </a:extLst>
            </p:cNvPr>
            <p:cNvSpPr txBox="1"/>
            <p:nvPr/>
          </p:nvSpPr>
          <p:spPr>
            <a:xfrm>
              <a:off x="1214438" y="5422108"/>
              <a:ext cx="1657350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2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在这里添加你的详细小段落文本内容，与标题相关并符合整体语言风格内容请简洁，尽量生动。</a:t>
              </a:r>
            </a:p>
          </p:txBody>
        </p:sp>
        <p:cxnSp>
          <p:nvCxnSpPr>
            <p:cNvPr id="124" name="直接连接符 123">
              <a:extLst>
                <a:ext uri="{FF2B5EF4-FFF2-40B4-BE49-F238E27FC236}">
                  <a16:creationId xmlns:a16="http://schemas.microsoft.com/office/drawing/2014/main" id="{B51F8167-3B18-41AB-8657-C800ABA15998}"/>
                </a:ext>
              </a:extLst>
            </p:cNvPr>
            <p:cNvCxnSpPr>
              <a:cxnSpLocks/>
            </p:cNvCxnSpPr>
            <p:nvPr/>
          </p:nvCxnSpPr>
          <p:spPr>
            <a:xfrm>
              <a:off x="1710621" y="6544929"/>
              <a:ext cx="664984" cy="0"/>
            </a:xfrm>
            <a:prstGeom prst="line">
              <a:avLst/>
            </a:prstGeom>
            <a:ln w="15875">
              <a:solidFill>
                <a:srgbClr val="0F8F7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91876887"/>
      </p:ext>
    </p:extLst>
  </p:cSld>
  <p:clrMapOvr>
    <a:masterClrMapping/>
  </p:clrMapOvr>
  <p:transition spd="slow" advClick="0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250"/>
                            </p:stCondLst>
                            <p:childTnLst>
                              <p:par>
                                <p:cTn id="17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250"/>
                            </p:stCondLst>
                            <p:childTnLst>
                              <p:par>
                                <p:cTn id="22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4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8410D029-BADA-4E11-A625-82506B9E8086}"/>
              </a:ext>
            </a:extLst>
          </p:cNvPr>
          <p:cNvSpPr/>
          <p:nvPr/>
        </p:nvSpPr>
        <p:spPr>
          <a:xfrm>
            <a:off x="0" y="2598617"/>
            <a:ext cx="6096000" cy="1660766"/>
          </a:xfrm>
          <a:prstGeom prst="rect">
            <a:avLst/>
          </a:prstGeom>
          <a:solidFill>
            <a:srgbClr val="228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7D10C0B-41B4-4266-8926-2DFCD047C266}"/>
              </a:ext>
            </a:extLst>
          </p:cNvPr>
          <p:cNvSpPr txBox="1"/>
          <p:nvPr/>
        </p:nvSpPr>
        <p:spPr>
          <a:xfrm>
            <a:off x="828960" y="2644170"/>
            <a:ext cx="52670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Bahnschrift Light" panose="020B0502040204020203" pitchFamily="34" charset="0"/>
                <a:ea typeface="微软雅黑" panose="020B0503020204020204" pitchFamily="34" charset="-122"/>
              </a:rPr>
              <a:t>PART 02</a:t>
            </a:r>
            <a:endParaRPr lang="zh-CN" altLang="en-US" sz="9600" dirty="0">
              <a:solidFill>
                <a:schemeClr val="bg1"/>
              </a:solidFill>
              <a:latin typeface="Bahnschrift Light" panose="020B0502040204020203" pitchFamily="34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8AAF9A87-F574-414D-88D5-9E0897F417EA}"/>
              </a:ext>
            </a:extLst>
          </p:cNvPr>
          <p:cNvSpPr txBox="1"/>
          <p:nvPr/>
        </p:nvSpPr>
        <p:spPr>
          <a:xfrm>
            <a:off x="7363849" y="2982724"/>
            <a:ext cx="2911366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rgbClr val="2286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工作概述</a:t>
            </a:r>
            <a:endParaRPr lang="en-US" altLang="zh-CN" sz="3200" dirty="0">
              <a:solidFill>
                <a:srgbClr val="2286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000" dirty="0">
                <a:solidFill>
                  <a:srgbClr val="22867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Summary of work</a:t>
            </a:r>
            <a:endParaRPr lang="zh-CN" altLang="en-US" sz="2000" dirty="0">
              <a:solidFill>
                <a:srgbClr val="22867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3D87447-CB73-467D-AE94-5052B423D6F7}"/>
              </a:ext>
            </a:extLst>
          </p:cNvPr>
          <p:cNvCxnSpPr>
            <a:cxnSpLocks/>
          </p:cNvCxnSpPr>
          <p:nvPr/>
        </p:nvCxnSpPr>
        <p:spPr>
          <a:xfrm>
            <a:off x="6444622" y="2598617"/>
            <a:ext cx="4938081" cy="0"/>
          </a:xfrm>
          <a:prstGeom prst="line">
            <a:avLst/>
          </a:prstGeom>
          <a:ln w="15875">
            <a:solidFill>
              <a:srgbClr val="2286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28E9A632-F3E5-4371-A935-9755C98DC7D3}"/>
              </a:ext>
            </a:extLst>
          </p:cNvPr>
          <p:cNvCxnSpPr>
            <a:cxnSpLocks/>
          </p:cNvCxnSpPr>
          <p:nvPr/>
        </p:nvCxnSpPr>
        <p:spPr>
          <a:xfrm>
            <a:off x="6444622" y="4259383"/>
            <a:ext cx="4938081" cy="0"/>
          </a:xfrm>
          <a:prstGeom prst="line">
            <a:avLst/>
          </a:prstGeom>
          <a:ln w="15875">
            <a:solidFill>
              <a:srgbClr val="22867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53986A2F-99F6-4206-B6C8-72539966ACF3}"/>
              </a:ext>
            </a:extLst>
          </p:cNvPr>
          <p:cNvSpPr/>
          <p:nvPr/>
        </p:nvSpPr>
        <p:spPr>
          <a:xfrm>
            <a:off x="11382703" y="234079"/>
            <a:ext cx="545431" cy="455731"/>
          </a:xfrm>
          <a:prstGeom prst="rect">
            <a:avLst/>
          </a:prstGeom>
          <a:solidFill>
            <a:srgbClr val="2286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59F9F7FC-1A50-42FE-AA06-EBAB62DB2F93}"/>
              </a:ext>
            </a:extLst>
          </p:cNvPr>
          <p:cNvGrpSpPr/>
          <p:nvPr/>
        </p:nvGrpSpPr>
        <p:grpSpPr>
          <a:xfrm>
            <a:off x="6443874" y="3008324"/>
            <a:ext cx="841353" cy="841353"/>
            <a:chOff x="2621127" y="4939310"/>
            <a:chExt cx="841353" cy="841353"/>
          </a:xfrm>
        </p:grpSpPr>
        <p:grpSp>
          <p:nvGrpSpPr>
            <p:cNvPr id="25" name="组合 24">
              <a:extLst>
                <a:ext uri="{FF2B5EF4-FFF2-40B4-BE49-F238E27FC236}">
                  <a16:creationId xmlns:a16="http://schemas.microsoft.com/office/drawing/2014/main" id="{F560E590-046A-4D2F-A85B-B0154DB40F75}"/>
                </a:ext>
              </a:extLst>
            </p:cNvPr>
            <p:cNvGrpSpPr/>
            <p:nvPr/>
          </p:nvGrpSpPr>
          <p:grpSpPr>
            <a:xfrm>
              <a:off x="2825708" y="5197558"/>
              <a:ext cx="432191" cy="324857"/>
              <a:chOff x="17647243" y="6649569"/>
              <a:chExt cx="552161" cy="415033"/>
            </a:xfrm>
            <a:solidFill>
              <a:srgbClr val="228670"/>
            </a:solidFill>
          </p:grpSpPr>
          <p:sp>
            <p:nvSpPr>
              <p:cNvPr id="27" name="Oval 91">
                <a:extLst>
                  <a:ext uri="{FF2B5EF4-FFF2-40B4-BE49-F238E27FC236}">
                    <a16:creationId xmlns:a16="http://schemas.microsoft.com/office/drawing/2014/main" id="{D6AF20AC-441C-42C0-994A-EF55510943ED}"/>
                  </a:ext>
                </a:extLst>
              </p:cNvPr>
              <p:cNvSpPr/>
              <p:nvPr/>
            </p:nvSpPr>
            <p:spPr>
              <a:xfrm>
                <a:off x="17647243" y="6649569"/>
                <a:ext cx="29255" cy="31084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8" name="Freeform 92">
                <a:extLst>
                  <a:ext uri="{FF2B5EF4-FFF2-40B4-BE49-F238E27FC236}">
                    <a16:creationId xmlns:a16="http://schemas.microsoft.com/office/drawing/2014/main" id="{DA66EE3A-3176-4278-BE1B-71A6D2190900}"/>
                  </a:ext>
                </a:extLst>
              </p:cNvPr>
              <p:cNvSpPr/>
              <p:nvPr/>
            </p:nvSpPr>
            <p:spPr>
              <a:xfrm>
                <a:off x="17729520" y="6655053"/>
                <a:ext cx="469884" cy="201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4" y="21600"/>
                    </a:move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7280"/>
                      <a:pt x="21600" y="8640"/>
                    </a:cubicBezTo>
                    <a:cubicBezTo>
                      <a:pt x="21600" y="4320"/>
                      <a:pt x="21402" y="0"/>
                      <a:pt x="21204" y="0"/>
                    </a:cubicBez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4320"/>
                      <a:pt x="0" y="8640"/>
                    </a:cubicBezTo>
                    <a:cubicBezTo>
                      <a:pt x="0" y="17280"/>
                      <a:pt x="198" y="21600"/>
                      <a:pt x="594" y="216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29" name="Oval 93">
                <a:extLst>
                  <a:ext uri="{FF2B5EF4-FFF2-40B4-BE49-F238E27FC236}">
                    <a16:creationId xmlns:a16="http://schemas.microsoft.com/office/drawing/2014/main" id="{6AEAC286-ABD3-4B13-9F3D-94BF98A1534D}"/>
                  </a:ext>
                </a:extLst>
              </p:cNvPr>
              <p:cNvSpPr/>
              <p:nvPr/>
            </p:nvSpPr>
            <p:spPr>
              <a:xfrm>
                <a:off x="17647243" y="6779380"/>
                <a:ext cx="29255" cy="31084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0" name="Freeform 94">
                <a:extLst>
                  <a:ext uri="{FF2B5EF4-FFF2-40B4-BE49-F238E27FC236}">
                    <a16:creationId xmlns:a16="http://schemas.microsoft.com/office/drawing/2014/main" id="{F5CD9F6F-9584-4D75-83BF-5D22FF8205F8}"/>
                  </a:ext>
                </a:extLst>
              </p:cNvPr>
              <p:cNvSpPr/>
              <p:nvPr/>
            </p:nvSpPr>
            <p:spPr>
              <a:xfrm>
                <a:off x="17729520" y="6784866"/>
                <a:ext cx="469884" cy="1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5400"/>
                      <a:pt x="0" y="10800"/>
                    </a:cubicBezTo>
                    <a:cubicBezTo>
                      <a:pt x="0" y="1620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6200"/>
                      <a:pt x="21600" y="10800"/>
                    </a:cubicBezTo>
                    <a:cubicBezTo>
                      <a:pt x="21600" y="5400"/>
                      <a:pt x="21402" y="0"/>
                      <a:pt x="21204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1" name="Oval 95">
                <a:extLst>
                  <a:ext uri="{FF2B5EF4-FFF2-40B4-BE49-F238E27FC236}">
                    <a16:creationId xmlns:a16="http://schemas.microsoft.com/office/drawing/2014/main" id="{5AD8A0A5-7E7A-4CC7-B45C-E060833D9D7E}"/>
                  </a:ext>
                </a:extLst>
              </p:cNvPr>
              <p:cNvSpPr/>
              <p:nvPr/>
            </p:nvSpPr>
            <p:spPr>
              <a:xfrm>
                <a:off x="17647243" y="6905536"/>
                <a:ext cx="29255" cy="29255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2" name="Freeform 96">
                <a:extLst>
                  <a:ext uri="{FF2B5EF4-FFF2-40B4-BE49-F238E27FC236}">
                    <a16:creationId xmlns:a16="http://schemas.microsoft.com/office/drawing/2014/main" id="{5A967437-0588-4CC6-B312-BE548FCB4BFF}"/>
                  </a:ext>
                </a:extLst>
              </p:cNvPr>
              <p:cNvSpPr/>
              <p:nvPr/>
            </p:nvSpPr>
            <p:spPr>
              <a:xfrm>
                <a:off x="17729520" y="6914677"/>
                <a:ext cx="469884" cy="1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5400"/>
                      <a:pt x="0" y="10800"/>
                    </a:cubicBezTo>
                    <a:cubicBezTo>
                      <a:pt x="0" y="1620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6200"/>
                      <a:pt x="21600" y="10800"/>
                    </a:cubicBezTo>
                    <a:cubicBezTo>
                      <a:pt x="21600" y="5400"/>
                      <a:pt x="21402" y="0"/>
                      <a:pt x="21204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 dirty="0"/>
              </a:p>
            </p:txBody>
          </p:sp>
          <p:sp>
            <p:nvSpPr>
              <p:cNvPr id="33" name="Oval 97">
                <a:extLst>
                  <a:ext uri="{FF2B5EF4-FFF2-40B4-BE49-F238E27FC236}">
                    <a16:creationId xmlns:a16="http://schemas.microsoft.com/office/drawing/2014/main" id="{8D6282CB-E544-499B-8637-2B377DEE0209}"/>
                  </a:ext>
                </a:extLst>
              </p:cNvPr>
              <p:cNvSpPr/>
              <p:nvPr/>
            </p:nvSpPr>
            <p:spPr>
              <a:xfrm>
                <a:off x="17647243" y="7035348"/>
                <a:ext cx="29255" cy="29254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  <p:sp>
            <p:nvSpPr>
              <p:cNvPr id="34" name="Freeform 98">
                <a:extLst>
                  <a:ext uri="{FF2B5EF4-FFF2-40B4-BE49-F238E27FC236}">
                    <a16:creationId xmlns:a16="http://schemas.microsoft.com/office/drawing/2014/main" id="{0319147C-24F1-4314-9AB1-95EC53048C73}"/>
                  </a:ext>
                </a:extLst>
              </p:cNvPr>
              <p:cNvSpPr/>
              <p:nvPr/>
            </p:nvSpPr>
            <p:spPr>
              <a:xfrm>
                <a:off x="17729520" y="7039006"/>
                <a:ext cx="469884" cy="183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204" y="0"/>
                    </a:moveTo>
                    <a:cubicBezTo>
                      <a:pt x="594" y="0"/>
                      <a:pt x="594" y="0"/>
                      <a:pt x="594" y="0"/>
                    </a:cubicBezTo>
                    <a:cubicBezTo>
                      <a:pt x="198" y="0"/>
                      <a:pt x="0" y="4320"/>
                      <a:pt x="0" y="12960"/>
                    </a:cubicBezTo>
                    <a:cubicBezTo>
                      <a:pt x="0" y="17280"/>
                      <a:pt x="198" y="21600"/>
                      <a:pt x="594" y="21600"/>
                    </a:cubicBezTo>
                    <a:cubicBezTo>
                      <a:pt x="21204" y="21600"/>
                      <a:pt x="21204" y="21600"/>
                      <a:pt x="21204" y="21600"/>
                    </a:cubicBezTo>
                    <a:cubicBezTo>
                      <a:pt x="21402" y="21600"/>
                      <a:pt x="21600" y="17280"/>
                      <a:pt x="21600" y="12960"/>
                    </a:cubicBezTo>
                    <a:cubicBezTo>
                      <a:pt x="21600" y="4320"/>
                      <a:pt x="21402" y="0"/>
                      <a:pt x="21204" y="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91439" tIns="91439" rIns="91439" bIns="91439" numCol="1" anchor="t">
                <a:noAutofit/>
              </a:bodyPr>
              <a:lstStyle/>
              <a:p>
                <a:endParaRPr/>
              </a:p>
            </p:txBody>
          </p:sp>
        </p:grpSp>
        <p:sp>
          <p:nvSpPr>
            <p:cNvPr id="26" name="椭圆 25">
              <a:extLst>
                <a:ext uri="{FF2B5EF4-FFF2-40B4-BE49-F238E27FC236}">
                  <a16:creationId xmlns:a16="http://schemas.microsoft.com/office/drawing/2014/main" id="{DD7E19E4-FF91-4D06-B0F9-7A958FBA08E5}"/>
                </a:ext>
              </a:extLst>
            </p:cNvPr>
            <p:cNvSpPr/>
            <p:nvPr/>
          </p:nvSpPr>
          <p:spPr>
            <a:xfrm>
              <a:off x="2621127" y="4939310"/>
              <a:ext cx="841353" cy="841353"/>
            </a:xfrm>
            <a:prstGeom prst="ellipse">
              <a:avLst/>
            </a:prstGeom>
            <a:noFill/>
            <a:ln w="15875">
              <a:solidFill>
                <a:srgbClr val="22867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9243971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37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25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" presetClass="entr" presetSubtype="2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750"/>
                            </p:stCondLst>
                            <p:childTnLst>
                              <p:par>
                                <p:cTn id="30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/>
      <p:bldP spid="3" grpId="0"/>
      <p:bldP spid="21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0F8F7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5875">
          <a:solidFill>
            <a:srgbClr val="0F8F7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defRPr sz="120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3058</Words>
  <Application>Microsoft Office PowerPoint</Application>
  <PresentationFormat>宽屏</PresentationFormat>
  <Paragraphs>209</Paragraphs>
  <Slides>25</Slides>
  <Notes>25</Notes>
  <HiddenSlides>0</HiddenSlides>
  <MMClips>1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2" baseType="lpstr">
      <vt:lpstr>微软雅黑 Light</vt:lpstr>
      <vt:lpstr>微软雅黑</vt:lpstr>
      <vt:lpstr>Bahnschrift Light</vt:lpstr>
      <vt:lpstr>Arial</vt:lpstr>
      <vt:lpstr>等线</vt:lpstr>
      <vt:lpstr>等线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qingfu lu</dc:creator>
  <cp:lastModifiedBy>qingfu lu</cp:lastModifiedBy>
  <cp:revision>150</cp:revision>
  <dcterms:created xsi:type="dcterms:W3CDTF">2018-12-29T12:47:14Z</dcterms:created>
  <dcterms:modified xsi:type="dcterms:W3CDTF">2019-01-08T07:24:09Z</dcterms:modified>
</cp:coreProperties>
</file>